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5"/>
  </p:sldMasterIdLst>
  <p:sldIdLst>
    <p:sldId id="256" r:id="rId6"/>
    <p:sldId id="258" r:id="rId7"/>
    <p:sldId id="273" r:id="rId8"/>
    <p:sldId id="281" r:id="rId9"/>
    <p:sldId id="264" r:id="rId10"/>
    <p:sldId id="272" r:id="rId11"/>
    <p:sldId id="265" r:id="rId12"/>
    <p:sldId id="270" r:id="rId13"/>
    <p:sldId id="275" r:id="rId14"/>
    <p:sldId id="276" r:id="rId15"/>
    <p:sldId id="277" r:id="rId16"/>
    <p:sldId id="278" r:id="rId17"/>
    <p:sldId id="268" r:id="rId18"/>
    <p:sldId id="269" r:id="rId19"/>
  </p:sldIdLst>
  <p:sldSz cx="9144000" cy="6858000" type="screen4x3"/>
  <p:notesSz cx="6858000" cy="9144000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8A5AEEB-22B2-4DBA-8353-71D6EA0A9FB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ED66313A-48EE-438C-8DCE-5EEFCCE8478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84" y="230"/>
              <a:ext cx="1862" cy="3633"/>
              <a:chOff x="3004" y="770"/>
              <a:chExt cx="1862" cy="3633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DA07246A-4A89-4B1B-AED2-E972247710D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3" y="769"/>
                <a:ext cx="1333" cy="1485"/>
              </a:xfrm>
              <a:custGeom>
                <a:avLst/>
                <a:gdLst>
                  <a:gd name="T0" fmla="*/ 2026 w 596"/>
                  <a:gd name="T1" fmla="*/ 45486 h 666"/>
                  <a:gd name="T2" fmla="*/ 725 w 596"/>
                  <a:gd name="T3" fmla="*/ 41892 h 666"/>
                  <a:gd name="T4" fmla="*/ 0 w 596"/>
                  <a:gd name="T5" fmla="*/ 35497 h 666"/>
                  <a:gd name="T6" fmla="*/ 505 w 596"/>
                  <a:gd name="T7" fmla="*/ 27294 h 666"/>
                  <a:gd name="T8" fmla="*/ 3131 w 596"/>
                  <a:gd name="T9" fmla="*/ 18569 h 666"/>
                  <a:gd name="T10" fmla="*/ 8604 w 596"/>
                  <a:gd name="T11" fmla="*/ 10310 h 666"/>
                  <a:gd name="T12" fmla="*/ 17787 w 596"/>
                  <a:gd name="T13" fmla="*/ 3804 h 666"/>
                  <a:gd name="T14" fmla="*/ 30898 w 596"/>
                  <a:gd name="T15" fmla="*/ 223 h 666"/>
                  <a:gd name="T16" fmla="*/ 47572 w 596"/>
                  <a:gd name="T17" fmla="*/ 1108 h 666"/>
                  <a:gd name="T18" fmla="*/ 60607 w 596"/>
                  <a:gd name="T19" fmla="*/ 8382 h 666"/>
                  <a:gd name="T20" fmla="*/ 69341 w 596"/>
                  <a:gd name="T21" fmla="*/ 20299 h 666"/>
                  <a:gd name="T22" fmla="*/ 73999 w 596"/>
                  <a:gd name="T23" fmla="*/ 34877 h 666"/>
                  <a:gd name="T24" fmla="*/ 74489 w 596"/>
                  <a:gd name="T25" fmla="*/ 50274 h 666"/>
                  <a:gd name="T26" fmla="*/ 70861 w 596"/>
                  <a:gd name="T27" fmla="*/ 64537 h 666"/>
                  <a:gd name="T28" fmla="*/ 63458 w 596"/>
                  <a:gd name="T29" fmla="*/ 75559 h 666"/>
                  <a:gd name="T30" fmla="*/ 52224 w 596"/>
                  <a:gd name="T31" fmla="*/ 81465 h 666"/>
                  <a:gd name="T32" fmla="*/ 48693 w 596"/>
                  <a:gd name="T33" fmla="*/ 80944 h 666"/>
                  <a:gd name="T34" fmla="*/ 55181 w 596"/>
                  <a:gd name="T35" fmla="*/ 75838 h 666"/>
                  <a:gd name="T36" fmla="*/ 60327 w 596"/>
                  <a:gd name="T37" fmla="*/ 66858 h 666"/>
                  <a:gd name="T38" fmla="*/ 63684 w 596"/>
                  <a:gd name="T39" fmla="*/ 55763 h 666"/>
                  <a:gd name="T40" fmla="*/ 65080 w 596"/>
                  <a:gd name="T41" fmla="*/ 43656 h 666"/>
                  <a:gd name="T42" fmla="*/ 64355 w 596"/>
                  <a:gd name="T43" fmla="*/ 31696 h 666"/>
                  <a:gd name="T44" fmla="*/ 60728 w 596"/>
                  <a:gd name="T45" fmla="*/ 21383 h 666"/>
                  <a:gd name="T46" fmla="*/ 54174 w 596"/>
                  <a:gd name="T47" fmla="*/ 13766 h 666"/>
                  <a:gd name="T48" fmla="*/ 42714 w 596"/>
                  <a:gd name="T49" fmla="*/ 9189 h 666"/>
                  <a:gd name="T50" fmla="*/ 30780 w 596"/>
                  <a:gd name="T51" fmla="*/ 7492 h 666"/>
                  <a:gd name="T52" fmla="*/ 21771 w 596"/>
                  <a:gd name="T53" fmla="*/ 8700 h 666"/>
                  <a:gd name="T54" fmla="*/ 15162 w 596"/>
                  <a:gd name="T55" fmla="*/ 12404 h 666"/>
                  <a:gd name="T56" fmla="*/ 10505 w 596"/>
                  <a:gd name="T57" fmla="*/ 18290 h 666"/>
                  <a:gd name="T58" fmla="*/ 7103 w 596"/>
                  <a:gd name="T59" fmla="*/ 25285 h 666"/>
                  <a:gd name="T60" fmla="*/ 4976 w 596"/>
                  <a:gd name="T61" fmla="*/ 33390 h 666"/>
                  <a:gd name="T62" fmla="*/ 3527 w 596"/>
                  <a:gd name="T63" fmla="*/ 41674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25C96283-8467-476A-81B3-41A466F4D3A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8" y="1797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3148 h 237"/>
                  <a:gd name="T4" fmla="*/ 395 w 257"/>
                  <a:gd name="T5" fmla="*/ 6320 h 237"/>
                  <a:gd name="T6" fmla="*/ 700 w 257"/>
                  <a:gd name="T7" fmla="*/ 9473 h 237"/>
                  <a:gd name="T8" fmla="*/ 1293 w 257"/>
                  <a:gd name="T9" fmla="*/ 12428 h 237"/>
                  <a:gd name="T10" fmla="*/ 2173 w 257"/>
                  <a:gd name="T11" fmla="*/ 15070 h 237"/>
                  <a:gd name="T12" fmla="*/ 3233 w 257"/>
                  <a:gd name="T13" fmla="*/ 17837 h 237"/>
                  <a:gd name="T14" fmla="*/ 4550 w 257"/>
                  <a:gd name="T15" fmla="*/ 20391 h 237"/>
                  <a:gd name="T16" fmla="*/ 6121 w 257"/>
                  <a:gd name="T17" fmla="*/ 22528 h 237"/>
                  <a:gd name="T18" fmla="*/ 8061 w 257"/>
                  <a:gd name="T19" fmla="*/ 24563 h 237"/>
                  <a:gd name="T20" fmla="*/ 10331 w 257"/>
                  <a:gd name="T21" fmla="*/ 26308 h 237"/>
                  <a:gd name="T22" fmla="*/ 12766 w 257"/>
                  <a:gd name="T23" fmla="*/ 27724 h 237"/>
                  <a:gd name="T24" fmla="*/ 15761 w 257"/>
                  <a:gd name="T25" fmla="*/ 28849 h 237"/>
                  <a:gd name="T26" fmla="*/ 19005 w 257"/>
                  <a:gd name="T27" fmla="*/ 29581 h 237"/>
                  <a:gd name="T28" fmla="*/ 22638 w 257"/>
                  <a:gd name="T29" fmla="*/ 29985 h 237"/>
                  <a:gd name="T30" fmla="*/ 26464 w 257"/>
                  <a:gd name="T31" fmla="*/ 29864 h 237"/>
                  <a:gd name="T32" fmla="*/ 30916 w 257"/>
                  <a:gd name="T33" fmla="*/ 29355 h 237"/>
                  <a:gd name="T34" fmla="*/ 26948 w 257"/>
                  <a:gd name="T35" fmla="*/ 28723 h 237"/>
                  <a:gd name="T36" fmla="*/ 23438 w 257"/>
                  <a:gd name="T37" fmla="*/ 27845 h 237"/>
                  <a:gd name="T38" fmla="*/ 20467 w 257"/>
                  <a:gd name="T39" fmla="*/ 26812 h 237"/>
                  <a:gd name="T40" fmla="*/ 17810 w 257"/>
                  <a:gd name="T41" fmla="*/ 25802 h 237"/>
                  <a:gd name="T42" fmla="*/ 15377 w 257"/>
                  <a:gd name="T43" fmla="*/ 24397 h 237"/>
                  <a:gd name="T44" fmla="*/ 13482 w 257"/>
                  <a:gd name="T45" fmla="*/ 23037 h 237"/>
                  <a:gd name="T46" fmla="*/ 11689 w 257"/>
                  <a:gd name="T47" fmla="*/ 21390 h 237"/>
                  <a:gd name="T48" fmla="*/ 10109 w 257"/>
                  <a:gd name="T49" fmla="*/ 19582 h 237"/>
                  <a:gd name="T50" fmla="*/ 8654 w 257"/>
                  <a:gd name="T51" fmla="*/ 17837 h 237"/>
                  <a:gd name="T52" fmla="*/ 7361 w 257"/>
                  <a:gd name="T53" fmla="*/ 15802 h 237"/>
                  <a:gd name="T54" fmla="*/ 6283 w 257"/>
                  <a:gd name="T55" fmla="*/ 13553 h 237"/>
                  <a:gd name="T56" fmla="*/ 5188 w 257"/>
                  <a:gd name="T57" fmla="*/ 11113 h 237"/>
                  <a:gd name="T58" fmla="*/ 3948 w 257"/>
                  <a:gd name="T59" fmla="*/ 8740 h 237"/>
                  <a:gd name="T60" fmla="*/ 2755 w 257"/>
                  <a:gd name="T61" fmla="*/ 5928 h 237"/>
                  <a:gd name="T62" fmla="*/ 1455 w 257"/>
                  <a:gd name="T63" fmla="*/ 3047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BCDD80FE-52CF-42FE-81A8-16178AE45C7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6" y="2158"/>
                <a:ext cx="277" cy="249"/>
              </a:xfrm>
              <a:custGeom>
                <a:avLst/>
                <a:gdLst>
                  <a:gd name="T0" fmla="*/ 9565 w 124"/>
                  <a:gd name="T1" fmla="*/ 0 h 110"/>
                  <a:gd name="T2" fmla="*/ 15414 w 124"/>
                  <a:gd name="T3" fmla="*/ 14501 h 110"/>
                  <a:gd name="T4" fmla="*/ 14916 w 124"/>
                  <a:gd name="T5" fmla="*/ 14383 h 110"/>
                  <a:gd name="T6" fmla="*/ 13298 w 124"/>
                  <a:gd name="T7" fmla="*/ 14152 h 110"/>
                  <a:gd name="T8" fmla="*/ 11078 w 124"/>
                  <a:gd name="T9" fmla="*/ 13604 h 110"/>
                  <a:gd name="T10" fmla="*/ 8473 w 124"/>
                  <a:gd name="T11" fmla="*/ 13317 h 110"/>
                  <a:gd name="T12" fmla="*/ 5629 w 124"/>
                  <a:gd name="T13" fmla="*/ 13073 h 110"/>
                  <a:gd name="T14" fmla="*/ 3110 w 124"/>
                  <a:gd name="T15" fmla="*/ 13211 h 110"/>
                  <a:gd name="T16" fmla="*/ 1128 w 124"/>
                  <a:gd name="T17" fmla="*/ 13733 h 110"/>
                  <a:gd name="T18" fmla="*/ 0 w 124"/>
                  <a:gd name="T19" fmla="*/ 14813 h 110"/>
                  <a:gd name="T20" fmla="*/ 505 w 124"/>
                  <a:gd name="T21" fmla="*/ 13211 h 110"/>
                  <a:gd name="T22" fmla="*/ 994 w 124"/>
                  <a:gd name="T23" fmla="*/ 11950 h 110"/>
                  <a:gd name="T24" fmla="*/ 1997 w 124"/>
                  <a:gd name="T25" fmla="*/ 11053 h 110"/>
                  <a:gd name="T26" fmla="*/ 3110 w 124"/>
                  <a:gd name="T27" fmla="*/ 10218 h 110"/>
                  <a:gd name="T28" fmla="*/ 4461 w 124"/>
                  <a:gd name="T29" fmla="*/ 9684 h 110"/>
                  <a:gd name="T30" fmla="*/ 5853 w 124"/>
                  <a:gd name="T31" fmla="*/ 9557 h 110"/>
                  <a:gd name="T32" fmla="*/ 7345 w 124"/>
                  <a:gd name="T33" fmla="*/ 9557 h 110"/>
                  <a:gd name="T34" fmla="*/ 8962 w 124"/>
                  <a:gd name="T35" fmla="*/ 9976 h 110"/>
                  <a:gd name="T36" fmla="*/ 9063 w 124"/>
                  <a:gd name="T37" fmla="*/ 9557 h 110"/>
                  <a:gd name="T38" fmla="*/ 8663 w 124"/>
                  <a:gd name="T39" fmla="*/ 7538 h 110"/>
                  <a:gd name="T40" fmla="*/ 8339 w 124"/>
                  <a:gd name="T41" fmla="*/ 5114 h 110"/>
                  <a:gd name="T42" fmla="*/ 8069 w 124"/>
                  <a:gd name="T43" fmla="*/ 4047 h 110"/>
                  <a:gd name="T44" fmla="*/ 7850 w 124"/>
                  <a:gd name="T45" fmla="*/ 4047 h 110"/>
                  <a:gd name="T46" fmla="*/ 7571 w 124"/>
                  <a:gd name="T47" fmla="*/ 3909 h 110"/>
                  <a:gd name="T48" fmla="*/ 7345 w 124"/>
                  <a:gd name="T49" fmla="*/ 3515 h 110"/>
                  <a:gd name="T50" fmla="*/ 7066 w 124"/>
                  <a:gd name="T51" fmla="*/ 3094 h 110"/>
                  <a:gd name="T52" fmla="*/ 7066 w 124"/>
                  <a:gd name="T53" fmla="*/ 2551 h 110"/>
                  <a:gd name="T54" fmla="*/ 7345 w 124"/>
                  <a:gd name="T55" fmla="*/ 1890 h 110"/>
                  <a:gd name="T56" fmla="*/ 8169 w 124"/>
                  <a:gd name="T57" fmla="*/ 1082 h 110"/>
                  <a:gd name="T58" fmla="*/ 9565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9A1D6E8E-6752-4332-BE9A-84EC4B90F92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8" y="969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636 w 109"/>
                  <a:gd name="T3" fmla="*/ 98 h 156"/>
                  <a:gd name="T4" fmla="*/ 2293 w 109"/>
                  <a:gd name="T5" fmla="*/ 583 h 156"/>
                  <a:gd name="T6" fmla="*/ 4770 w 109"/>
                  <a:gd name="T7" fmla="*/ 1464 h 156"/>
                  <a:gd name="T8" fmla="*/ 7447 w 109"/>
                  <a:gd name="T9" fmla="*/ 2885 h 156"/>
                  <a:gd name="T10" fmla="*/ 10029 w 109"/>
                  <a:gd name="T11" fmla="*/ 5338 h 156"/>
                  <a:gd name="T12" fmla="*/ 12398 w 109"/>
                  <a:gd name="T13" fmla="*/ 8595 h 156"/>
                  <a:gd name="T14" fmla="*/ 13832 w 109"/>
                  <a:gd name="T15" fmla="*/ 13077 h 156"/>
                  <a:gd name="T16" fmla="*/ 14059 w 109"/>
                  <a:gd name="T17" fmla="*/ 18896 h 156"/>
                  <a:gd name="T18" fmla="*/ 13524 w 109"/>
                  <a:gd name="T19" fmla="*/ 18896 h 156"/>
                  <a:gd name="T20" fmla="*/ 12787 w 109"/>
                  <a:gd name="T21" fmla="*/ 18896 h 156"/>
                  <a:gd name="T22" fmla="*/ 11994 w 109"/>
                  <a:gd name="T23" fmla="*/ 18896 h 156"/>
                  <a:gd name="T24" fmla="*/ 11252 w 109"/>
                  <a:gd name="T25" fmla="*/ 18678 h 156"/>
                  <a:gd name="T26" fmla="*/ 10438 w 109"/>
                  <a:gd name="T27" fmla="*/ 18509 h 156"/>
                  <a:gd name="T28" fmla="*/ 9519 w 109"/>
                  <a:gd name="T29" fmla="*/ 18193 h 156"/>
                  <a:gd name="T30" fmla="*/ 8492 w 109"/>
                  <a:gd name="T31" fmla="*/ 17575 h 156"/>
                  <a:gd name="T32" fmla="*/ 7447 w 109"/>
                  <a:gd name="T33" fmla="*/ 16818 h 156"/>
                  <a:gd name="T34" fmla="*/ 6815 w 109"/>
                  <a:gd name="T35" fmla="*/ 15255 h 156"/>
                  <a:gd name="T36" fmla="*/ 6815 w 109"/>
                  <a:gd name="T37" fmla="*/ 13437 h 156"/>
                  <a:gd name="T38" fmla="*/ 7224 w 109"/>
                  <a:gd name="T39" fmla="*/ 11658 h 156"/>
                  <a:gd name="T40" fmla="*/ 7629 w 109"/>
                  <a:gd name="T41" fmla="*/ 9698 h 156"/>
                  <a:gd name="T42" fmla="*/ 7224 w 109"/>
                  <a:gd name="T43" fmla="*/ 7516 h 156"/>
                  <a:gd name="T44" fmla="*/ 6199 w 109"/>
                  <a:gd name="T45" fmla="*/ 5241 h 156"/>
                  <a:gd name="T46" fmla="*/ 4005 w 109"/>
                  <a:gd name="T47" fmla="*/ 2760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31FF92C2-BF2D-4938-8604-64EFD56E980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36" y="2205"/>
                <a:ext cx="103" cy="209"/>
              </a:xfrm>
              <a:custGeom>
                <a:avLst/>
                <a:gdLst>
                  <a:gd name="T0" fmla="*/ 3896 w 46"/>
                  <a:gd name="T1" fmla="*/ 0 h 94"/>
                  <a:gd name="T2" fmla="*/ 2537 w 46"/>
                  <a:gd name="T3" fmla="*/ 4574 h 94"/>
                  <a:gd name="T4" fmla="*/ 1910 w 46"/>
                  <a:gd name="T5" fmla="*/ 7508 h 94"/>
                  <a:gd name="T6" fmla="*/ 1404 w 46"/>
                  <a:gd name="T7" fmla="*/ 9552 h 94"/>
                  <a:gd name="T8" fmla="*/ 0 w 46"/>
                  <a:gd name="T9" fmla="*/ 11366 h 94"/>
                  <a:gd name="T10" fmla="*/ 1505 w 46"/>
                  <a:gd name="T11" fmla="*/ 10648 h 94"/>
                  <a:gd name="T12" fmla="*/ 2918 w 46"/>
                  <a:gd name="T13" fmla="*/ 9674 h 94"/>
                  <a:gd name="T14" fmla="*/ 4051 w 46"/>
                  <a:gd name="T15" fmla="*/ 8311 h 94"/>
                  <a:gd name="T16" fmla="*/ 5074 w 46"/>
                  <a:gd name="T17" fmla="*/ 6890 h 94"/>
                  <a:gd name="T18" fmla="*/ 5681 w 46"/>
                  <a:gd name="T19" fmla="*/ 5330 h 94"/>
                  <a:gd name="T20" fmla="*/ 5806 w 46"/>
                  <a:gd name="T21" fmla="*/ 3637 h 94"/>
                  <a:gd name="T22" fmla="*/ 5275 w 46"/>
                  <a:gd name="T23" fmla="*/ 1779 h 94"/>
                  <a:gd name="T24" fmla="*/ 389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25259C06-2D1D-486A-ADA8-27378AAFF40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87" y="1319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8 w 54"/>
                  <a:gd name="T3" fmla="*/ 126 h 40"/>
                  <a:gd name="T4" fmla="*/ 702 w 54"/>
                  <a:gd name="T5" fmla="*/ 410 h 40"/>
                  <a:gd name="T6" fmla="*/ 1560 w 54"/>
                  <a:gd name="T7" fmla="*/ 1049 h 40"/>
                  <a:gd name="T8" fmla="*/ 2533 w 54"/>
                  <a:gd name="T9" fmla="*/ 1559 h 40"/>
                  <a:gd name="T10" fmla="*/ 3467 w 54"/>
                  <a:gd name="T11" fmla="*/ 1969 h 40"/>
                  <a:gd name="T12" fmla="*/ 4562 w 54"/>
                  <a:gd name="T13" fmla="*/ 2212 h 40"/>
                  <a:gd name="T14" fmla="*/ 5531 w 54"/>
                  <a:gd name="T15" fmla="*/ 2360 h 40"/>
                  <a:gd name="T16" fmla="*/ 6509 w 54"/>
                  <a:gd name="T17" fmla="*/ 2077 h 40"/>
                  <a:gd name="T18" fmla="*/ 6384 w 54"/>
                  <a:gd name="T19" fmla="*/ 3236 h 40"/>
                  <a:gd name="T20" fmla="*/ 6024 w 54"/>
                  <a:gd name="T21" fmla="*/ 4284 h 40"/>
                  <a:gd name="T22" fmla="*/ 5313 w 54"/>
                  <a:gd name="T23" fmla="*/ 4977 h 40"/>
                  <a:gd name="T24" fmla="*/ 4436 w 54"/>
                  <a:gd name="T25" fmla="*/ 5204 h 40"/>
                  <a:gd name="T26" fmla="*/ 3369 w 54"/>
                  <a:gd name="T27" fmla="*/ 5083 h 40"/>
                  <a:gd name="T28" fmla="*/ 2271 w 54"/>
                  <a:gd name="T29" fmla="*/ 4156 h 40"/>
                  <a:gd name="T30" fmla="*/ 1196 w 54"/>
                  <a:gd name="T31" fmla="*/ 2588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BE93088F-FAE2-4F0C-818C-52E5EB1FCE5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03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95 w 149"/>
                  <a:gd name="T3" fmla="*/ 3875 h 704"/>
                  <a:gd name="T4" fmla="*/ 1878 w 149"/>
                  <a:gd name="T5" fmla="*/ 8786 h 704"/>
                  <a:gd name="T6" fmla="*/ 3291 w 149"/>
                  <a:gd name="T7" fmla="*/ 15013 h 704"/>
                  <a:gd name="T8" fmla="*/ 4857 w 149"/>
                  <a:gd name="T9" fmla="*/ 23114 h 704"/>
                  <a:gd name="T10" fmla="*/ 6813 w 149"/>
                  <a:gd name="T11" fmla="*/ 33146 h 704"/>
                  <a:gd name="T12" fmla="*/ 8638 w 149"/>
                  <a:gd name="T13" fmla="*/ 43909 h 704"/>
                  <a:gd name="T14" fmla="*/ 10398 w 149"/>
                  <a:gd name="T15" fmla="*/ 56269 h 704"/>
                  <a:gd name="T16" fmla="*/ 11767 w 149"/>
                  <a:gd name="T17" fmla="*/ 70606 h 704"/>
                  <a:gd name="T18" fmla="*/ 13209 w 149"/>
                  <a:gd name="T19" fmla="*/ 85840 h 704"/>
                  <a:gd name="T20" fmla="*/ 14166 w 149"/>
                  <a:gd name="T21" fmla="*/ 103400 h 704"/>
                  <a:gd name="T22" fmla="*/ 14657 w 149"/>
                  <a:gd name="T23" fmla="*/ 122639 h 704"/>
                  <a:gd name="T24" fmla="*/ 14872 w 149"/>
                  <a:gd name="T25" fmla="*/ 142750 h 704"/>
                  <a:gd name="T26" fmla="*/ 14166 w 149"/>
                  <a:gd name="T27" fmla="*/ 165220 h 704"/>
                  <a:gd name="T28" fmla="*/ 12852 w 149"/>
                  <a:gd name="T29" fmla="*/ 189010 h 704"/>
                  <a:gd name="T30" fmla="*/ 10874 w 149"/>
                  <a:gd name="T31" fmla="*/ 214028 h 704"/>
                  <a:gd name="T32" fmla="*/ 7887 w 149"/>
                  <a:gd name="T33" fmla="*/ 241599 h 704"/>
                  <a:gd name="T34" fmla="*/ 4571 w 149"/>
                  <a:gd name="T35" fmla="*/ 272847 h 704"/>
                  <a:gd name="T36" fmla="*/ 2496 w 149"/>
                  <a:gd name="T37" fmla="*/ 301766 h 704"/>
                  <a:gd name="T38" fmla="*/ 1183 w 149"/>
                  <a:gd name="T39" fmla="*/ 328463 h 704"/>
                  <a:gd name="T40" fmla="*/ 695 w 149"/>
                  <a:gd name="T41" fmla="*/ 354151 h 704"/>
                  <a:gd name="T42" fmla="*/ 695 w 149"/>
                  <a:gd name="T43" fmla="*/ 378572 h 704"/>
                  <a:gd name="T44" fmla="*/ 966 w 149"/>
                  <a:gd name="T45" fmla="*/ 401265 h 704"/>
                  <a:gd name="T46" fmla="*/ 1446 w 149"/>
                  <a:gd name="T47" fmla="*/ 421180 h 704"/>
                  <a:gd name="T48" fmla="*/ 1663 w 149"/>
                  <a:gd name="T49" fmla="*/ 440641 h 704"/>
                  <a:gd name="T50" fmla="*/ 4857 w 149"/>
                  <a:gd name="T51" fmla="*/ 430606 h 704"/>
                  <a:gd name="T52" fmla="*/ 4571 w 149"/>
                  <a:gd name="T53" fmla="*/ 425628 h 704"/>
                  <a:gd name="T54" fmla="*/ 4257 w 149"/>
                  <a:gd name="T55" fmla="*/ 411291 h 704"/>
                  <a:gd name="T56" fmla="*/ 3900 w 149"/>
                  <a:gd name="T57" fmla="*/ 389256 h 704"/>
                  <a:gd name="T58" fmla="*/ 4159 w 149"/>
                  <a:gd name="T59" fmla="*/ 359933 h 704"/>
                  <a:gd name="T60" fmla="*/ 4857 w 149"/>
                  <a:gd name="T61" fmla="*/ 324880 h 704"/>
                  <a:gd name="T62" fmla="*/ 6813 w 149"/>
                  <a:gd name="T63" fmla="*/ 284856 h 704"/>
                  <a:gd name="T64" fmla="*/ 10124 w 149"/>
                  <a:gd name="T65" fmla="*/ 241599 h 704"/>
                  <a:gd name="T66" fmla="*/ 15231 w 149"/>
                  <a:gd name="T67" fmla="*/ 195819 h 704"/>
                  <a:gd name="T68" fmla="*/ 16894 w 149"/>
                  <a:gd name="T69" fmla="*/ 174646 h 704"/>
                  <a:gd name="T70" fmla="*/ 17590 w 149"/>
                  <a:gd name="T71" fmla="*/ 147008 h 704"/>
                  <a:gd name="T72" fmla="*/ 17012 w 149"/>
                  <a:gd name="T73" fmla="*/ 115111 h 704"/>
                  <a:gd name="T74" fmla="*/ 15446 w 149"/>
                  <a:gd name="T75" fmla="*/ 83863 h 704"/>
                  <a:gd name="T76" fmla="*/ 12852 w 149"/>
                  <a:gd name="T77" fmla="*/ 53265 h 704"/>
                  <a:gd name="T78" fmla="*/ 9526 w 149"/>
                  <a:gd name="T79" fmla="*/ 27595 h 704"/>
                  <a:gd name="T80" fmla="*/ 5169 w 149"/>
                  <a:gd name="T81" fmla="*/ 8786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339EFC05-9321-4E22-97C9-4C8A2A192B02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4248 w 128"/>
                <a:gd name="T1" fmla="*/ 0 h 217"/>
                <a:gd name="T2" fmla="*/ 27127 w 128"/>
                <a:gd name="T3" fmla="*/ 6475 h 217"/>
                <a:gd name="T4" fmla="*/ 29681 w 128"/>
                <a:gd name="T5" fmla="*/ 19365 h 217"/>
                <a:gd name="T6" fmla="*/ 31704 w 128"/>
                <a:gd name="T7" fmla="*/ 35931 h 217"/>
                <a:gd name="T8" fmla="*/ 33055 w 128"/>
                <a:gd name="T9" fmla="*/ 55781 h 217"/>
                <a:gd name="T10" fmla="*/ 32762 w 128"/>
                <a:gd name="T11" fmla="*/ 79456 h 217"/>
                <a:gd name="T12" fmla="*/ 29966 w 128"/>
                <a:gd name="T13" fmla="*/ 103849 h 217"/>
                <a:gd name="T14" fmla="*/ 24248 w 128"/>
                <a:gd name="T15" fmla="*/ 129450 h 217"/>
                <a:gd name="T16" fmla="*/ 15441 w 128"/>
                <a:gd name="T17" fmla="*/ 155290 h 217"/>
                <a:gd name="T18" fmla="*/ 12698 w 128"/>
                <a:gd name="T19" fmla="*/ 152401 h 217"/>
                <a:gd name="T20" fmla="*/ 9819 w 128"/>
                <a:gd name="T21" fmla="*/ 150263 h 217"/>
                <a:gd name="T22" fmla="*/ 6763 w 128"/>
                <a:gd name="T23" fmla="*/ 146650 h 217"/>
                <a:gd name="T24" fmla="*/ 4096 w 128"/>
                <a:gd name="T25" fmla="*/ 143761 h 217"/>
                <a:gd name="T26" fmla="*/ 2024 w 128"/>
                <a:gd name="T27" fmla="*/ 140262 h 217"/>
                <a:gd name="T28" fmla="*/ 527 w 128"/>
                <a:gd name="T29" fmla="*/ 135925 h 217"/>
                <a:gd name="T30" fmla="*/ 0 w 128"/>
                <a:gd name="T31" fmla="*/ 130898 h 217"/>
                <a:gd name="T32" fmla="*/ 318 w 128"/>
                <a:gd name="T33" fmla="*/ 127285 h 217"/>
                <a:gd name="T34" fmla="*/ 3356 w 128"/>
                <a:gd name="T35" fmla="*/ 122257 h 217"/>
                <a:gd name="T36" fmla="*/ 7457 w 128"/>
                <a:gd name="T37" fmla="*/ 115378 h 217"/>
                <a:gd name="T38" fmla="*/ 11875 w 128"/>
                <a:gd name="T39" fmla="*/ 107462 h 217"/>
                <a:gd name="T40" fmla="*/ 16264 w 128"/>
                <a:gd name="T41" fmla="*/ 95932 h 217"/>
                <a:gd name="T42" fmla="*/ 20357 w 128"/>
                <a:gd name="T43" fmla="*/ 80171 h 217"/>
                <a:gd name="T44" fmla="*/ 23523 w 128"/>
                <a:gd name="T45" fmla="*/ 59367 h 217"/>
                <a:gd name="T46" fmla="*/ 25050 w 128"/>
                <a:gd name="T47" fmla="*/ 33042 h 217"/>
                <a:gd name="T48" fmla="*/ 2424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51932EC9-2CE8-4429-B13C-70693830FDC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7E7F6EF0-03A3-429E-82CD-EECB8C51DB5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2A0E5BFF-52A6-4B1E-B23E-89ED36FBE67E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57581 w 117"/>
                <a:gd name="T1" fmla="*/ 0 h 132"/>
                <a:gd name="T2" fmla="*/ 0 w 117"/>
                <a:gd name="T3" fmla="*/ 47163 h 132"/>
                <a:gd name="T4" fmla="*/ 2269 w 117"/>
                <a:gd name="T5" fmla="*/ 48868 h 132"/>
                <a:gd name="T6" fmla="*/ 10638 w 117"/>
                <a:gd name="T7" fmla="*/ 54812 h 132"/>
                <a:gd name="T8" fmla="*/ 22299 w 117"/>
                <a:gd name="T9" fmla="*/ 68110 h 132"/>
                <a:gd name="T10" fmla="*/ 35291 w 117"/>
                <a:gd name="T11" fmla="*/ 88557 h 132"/>
                <a:gd name="T12" fmla="*/ 50716 w 117"/>
                <a:gd name="T13" fmla="*/ 116963 h 132"/>
                <a:gd name="T14" fmla="*/ 64458 w 117"/>
                <a:gd name="T15" fmla="*/ 150846 h 132"/>
                <a:gd name="T16" fmla="*/ 78361 w 117"/>
                <a:gd name="T17" fmla="*/ 194191 h 132"/>
                <a:gd name="T18" fmla="*/ 88990 w 117"/>
                <a:gd name="T19" fmla="*/ 249003 h 132"/>
                <a:gd name="T20" fmla="*/ 89741 w 117"/>
                <a:gd name="T21" fmla="*/ 226418 h 132"/>
                <a:gd name="T22" fmla="*/ 88249 w 117"/>
                <a:gd name="T23" fmla="*/ 201840 h 132"/>
                <a:gd name="T24" fmla="*/ 82875 w 117"/>
                <a:gd name="T25" fmla="*/ 169613 h 132"/>
                <a:gd name="T26" fmla="*/ 76083 w 117"/>
                <a:gd name="T27" fmla="*/ 139552 h 132"/>
                <a:gd name="T28" fmla="*/ 68219 w 117"/>
                <a:gd name="T29" fmla="*/ 109451 h 132"/>
                <a:gd name="T30" fmla="*/ 59826 w 117"/>
                <a:gd name="T31" fmla="*/ 84740 h 132"/>
                <a:gd name="T32" fmla="*/ 51466 w 117"/>
                <a:gd name="T33" fmla="*/ 68110 h 132"/>
                <a:gd name="T34" fmla="*/ 44344 w 117"/>
                <a:gd name="T35" fmla="*/ 60151 h 132"/>
                <a:gd name="T36" fmla="*/ 52958 w 117"/>
                <a:gd name="T37" fmla="*/ 54812 h 132"/>
                <a:gd name="T38" fmla="*/ 60604 w 117"/>
                <a:gd name="T39" fmla="*/ 52513 h 132"/>
                <a:gd name="T40" fmla="*/ 68219 w 117"/>
                <a:gd name="T41" fmla="*/ 48868 h 132"/>
                <a:gd name="T42" fmla="*/ 75341 w 117"/>
                <a:gd name="T43" fmla="*/ 47163 h 132"/>
                <a:gd name="T44" fmla="*/ 80633 w 117"/>
                <a:gd name="T45" fmla="*/ 45040 h 132"/>
                <a:gd name="T46" fmla="*/ 83644 w 117"/>
                <a:gd name="T47" fmla="*/ 41394 h 132"/>
                <a:gd name="T48" fmla="*/ 86748 w 117"/>
                <a:gd name="T49" fmla="*/ 39700 h 132"/>
                <a:gd name="T50" fmla="*/ 87499 w 117"/>
                <a:gd name="T51" fmla="*/ 39700 h 132"/>
                <a:gd name="T52" fmla="*/ 57581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095C1A85-C95D-4A67-9EAD-10EAD06F6870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141 w 29"/>
                <a:gd name="T1" fmla="*/ 0 h 77"/>
                <a:gd name="T2" fmla="*/ 16767 w 29"/>
                <a:gd name="T3" fmla="*/ 0 h 77"/>
                <a:gd name="T4" fmla="*/ 11664 w 29"/>
                <a:gd name="T5" fmla="*/ 8014 h 77"/>
                <a:gd name="T6" fmla="*/ 6561 w 29"/>
                <a:gd name="T7" fmla="*/ 18298 h 77"/>
                <a:gd name="T8" fmla="*/ 2916 w 29"/>
                <a:gd name="T9" fmla="*/ 38798 h 77"/>
                <a:gd name="T10" fmla="*/ 729 w 29"/>
                <a:gd name="T11" fmla="*/ 61095 h 77"/>
                <a:gd name="T12" fmla="*/ 0 w 29"/>
                <a:gd name="T13" fmla="*/ 89626 h 77"/>
                <a:gd name="T14" fmla="*/ 2187 w 29"/>
                <a:gd name="T15" fmla="*/ 122193 h 77"/>
                <a:gd name="T16" fmla="*/ 8019 w 29"/>
                <a:gd name="T17" fmla="*/ 156305 h 77"/>
                <a:gd name="T18" fmla="*/ 10935 w 29"/>
                <a:gd name="T19" fmla="*/ 107910 h 77"/>
                <a:gd name="T20" fmla="*/ 13851 w 29"/>
                <a:gd name="T21" fmla="*/ 75343 h 77"/>
                <a:gd name="T22" fmla="*/ 16767 w 29"/>
                <a:gd name="T23" fmla="*/ 44559 h 77"/>
                <a:gd name="T24" fmla="*/ 2114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099907BC-75B7-4289-B95B-6A280F1E183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01665D9E-7562-4C9F-8FDF-008CDE015DE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88321A8C-5950-45E3-A3CF-2BCA2913837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3995556F-4B2D-4242-9182-E23B54B6444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78772746-F2A4-487C-8E45-706DF5F7E1A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56DD595E-9AAD-42AC-A283-F843A515158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42" y="133"/>
              <a:ext cx="361" cy="608"/>
              <a:chOff x="1727" y="866"/>
              <a:chExt cx="131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61EB6278-9AE1-4F4C-9E80-FEC61E02D3D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6BDE6D40-ECA0-49DD-9079-29AC8C6A3E7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E7923DC6-9ADA-4F16-8835-3C0E45776B9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38A93371-9D10-43E4-801B-7BB0281D01E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76" y="3311"/>
              <a:ext cx="500" cy="496"/>
              <a:chOff x="1727" y="868"/>
              <a:chExt cx="129" cy="155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3BD2E0DD-E6AB-4687-AB81-2EF1AC5435F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F40073C3-08C1-4C3F-95FE-8520DF8EB64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2D9935CB-0D9C-4125-8CB8-20ABB0CC450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2CA545CC-D003-4856-BABC-4B0CBA3DBFC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404" y="267"/>
              <a:ext cx="708" cy="891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4E0D1FA2-47C7-490A-BDDC-CA87B0CDF75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EE87A4CA-AE5F-49C1-908F-FF12C52BAAB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69251A99-0004-471A-A2A5-F51CDA08B84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48A53575-D632-4973-AC6B-4B47F468D47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19" y="2392"/>
              <a:ext cx="708" cy="891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4DCD06AE-65D1-4BEA-AA2F-AF99E792446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6BFBA31F-0B91-4910-A9CA-974D186EFB9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F15CBFC0-C430-4A29-B51B-185123A42DD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E8A001E7-D5B5-4DD3-9783-5A85F77CD29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B77C2154-64F4-47DD-96E1-8E847572EDF0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185 h 237"/>
                <a:gd name="T4" fmla="*/ 1039 w 257"/>
                <a:gd name="T5" fmla="*/ 12265 h 237"/>
                <a:gd name="T6" fmla="*/ 2064 w 257"/>
                <a:gd name="T7" fmla="*/ 18418 h 237"/>
                <a:gd name="T8" fmla="*/ 3800 w 257"/>
                <a:gd name="T9" fmla="*/ 24028 h 237"/>
                <a:gd name="T10" fmla="*/ 6269 w 257"/>
                <a:gd name="T11" fmla="*/ 29242 h 237"/>
                <a:gd name="T12" fmla="*/ 9415 w 257"/>
                <a:gd name="T13" fmla="*/ 34602 h 237"/>
                <a:gd name="T14" fmla="*/ 13207 w 257"/>
                <a:gd name="T15" fmla="*/ 39503 h 237"/>
                <a:gd name="T16" fmla="*/ 17658 w 257"/>
                <a:gd name="T17" fmla="*/ 43624 h 237"/>
                <a:gd name="T18" fmla="*/ 23276 w 257"/>
                <a:gd name="T19" fmla="*/ 47588 h 237"/>
                <a:gd name="T20" fmla="*/ 29771 w 257"/>
                <a:gd name="T21" fmla="*/ 50985 h 237"/>
                <a:gd name="T22" fmla="*/ 36729 w 257"/>
                <a:gd name="T23" fmla="*/ 53728 h 237"/>
                <a:gd name="T24" fmla="*/ 45304 w 257"/>
                <a:gd name="T25" fmla="*/ 55895 h 237"/>
                <a:gd name="T26" fmla="*/ 54718 w 257"/>
                <a:gd name="T27" fmla="*/ 57378 h 237"/>
                <a:gd name="T28" fmla="*/ 65082 w 257"/>
                <a:gd name="T29" fmla="*/ 58162 h 237"/>
                <a:gd name="T30" fmla="*/ 76169 w 257"/>
                <a:gd name="T31" fmla="*/ 57846 h 237"/>
                <a:gd name="T32" fmla="*/ 88991 w 257"/>
                <a:gd name="T33" fmla="*/ 56878 h 237"/>
                <a:gd name="T34" fmla="*/ 77602 w 257"/>
                <a:gd name="T35" fmla="*/ 55687 h 237"/>
                <a:gd name="T36" fmla="*/ 67538 w 257"/>
                <a:gd name="T37" fmla="*/ 53935 h 237"/>
                <a:gd name="T38" fmla="*/ 58778 w 257"/>
                <a:gd name="T39" fmla="*/ 51976 h 237"/>
                <a:gd name="T40" fmla="*/ 51221 w 257"/>
                <a:gd name="T41" fmla="*/ 50015 h 237"/>
                <a:gd name="T42" fmla="*/ 44284 w 257"/>
                <a:gd name="T43" fmla="*/ 47385 h 237"/>
                <a:gd name="T44" fmla="*/ 38793 w 257"/>
                <a:gd name="T45" fmla="*/ 44600 h 237"/>
                <a:gd name="T46" fmla="*/ 33584 w 257"/>
                <a:gd name="T47" fmla="*/ 41462 h 237"/>
                <a:gd name="T48" fmla="*/ 29140 w 257"/>
                <a:gd name="T49" fmla="*/ 38065 h 237"/>
                <a:gd name="T50" fmla="*/ 24948 w 257"/>
                <a:gd name="T51" fmla="*/ 34602 h 237"/>
                <a:gd name="T52" fmla="*/ 21156 w 257"/>
                <a:gd name="T53" fmla="*/ 30688 h 237"/>
                <a:gd name="T54" fmla="*/ 18045 w 257"/>
                <a:gd name="T55" fmla="*/ 26300 h 237"/>
                <a:gd name="T56" fmla="*/ 14887 w 257"/>
                <a:gd name="T57" fmla="*/ 21556 h 237"/>
                <a:gd name="T58" fmla="*/ 11389 w 257"/>
                <a:gd name="T59" fmla="*/ 16967 h 237"/>
                <a:gd name="T60" fmla="*/ 7984 w 257"/>
                <a:gd name="T61" fmla="*/ 11562 h 237"/>
                <a:gd name="T62" fmla="*/ 4184 w 257"/>
                <a:gd name="T63" fmla="*/ 5872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6639CB3E-B232-4BE3-86E4-5BA6479F5AF7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7387 w 124"/>
                <a:gd name="T1" fmla="*/ 0 h 110"/>
                <a:gd name="T2" fmla="*/ 44047 w 124"/>
                <a:gd name="T3" fmla="*/ 28154 h 110"/>
                <a:gd name="T4" fmla="*/ 42581 w 124"/>
                <a:gd name="T5" fmla="*/ 27828 h 110"/>
                <a:gd name="T6" fmla="*/ 38019 w 124"/>
                <a:gd name="T7" fmla="*/ 27330 h 110"/>
                <a:gd name="T8" fmla="*/ 31645 w 124"/>
                <a:gd name="T9" fmla="*/ 26276 h 110"/>
                <a:gd name="T10" fmla="*/ 24180 w 124"/>
                <a:gd name="T11" fmla="*/ 25778 h 110"/>
                <a:gd name="T12" fmla="*/ 16000 w 124"/>
                <a:gd name="T13" fmla="*/ 25247 h 110"/>
                <a:gd name="T14" fmla="*/ 8931 w 124"/>
                <a:gd name="T15" fmla="*/ 25586 h 110"/>
                <a:gd name="T16" fmla="*/ 3202 w 124"/>
                <a:gd name="T17" fmla="*/ 26602 h 110"/>
                <a:gd name="T18" fmla="*/ 0 w 124"/>
                <a:gd name="T19" fmla="*/ 28685 h 110"/>
                <a:gd name="T20" fmla="*/ 1453 w 124"/>
                <a:gd name="T21" fmla="*/ 25586 h 110"/>
                <a:gd name="T22" fmla="*/ 2813 w 124"/>
                <a:gd name="T23" fmla="*/ 23210 h 110"/>
                <a:gd name="T24" fmla="*/ 5708 w 124"/>
                <a:gd name="T25" fmla="*/ 21340 h 110"/>
                <a:gd name="T26" fmla="*/ 8931 w 124"/>
                <a:gd name="T27" fmla="*/ 19786 h 110"/>
                <a:gd name="T28" fmla="*/ 12798 w 124"/>
                <a:gd name="T29" fmla="*/ 18773 h 110"/>
                <a:gd name="T30" fmla="*/ 16700 w 124"/>
                <a:gd name="T31" fmla="*/ 18434 h 110"/>
                <a:gd name="T32" fmla="*/ 20958 w 124"/>
                <a:gd name="T33" fmla="*/ 18434 h 110"/>
                <a:gd name="T34" fmla="*/ 25631 w 124"/>
                <a:gd name="T35" fmla="*/ 19288 h 110"/>
                <a:gd name="T36" fmla="*/ 25878 w 124"/>
                <a:gd name="T37" fmla="*/ 18434 h 110"/>
                <a:gd name="T38" fmla="*/ 24825 w 124"/>
                <a:gd name="T39" fmla="*/ 14640 h 110"/>
                <a:gd name="T40" fmla="*/ 23768 w 124"/>
                <a:gd name="T41" fmla="*/ 9912 h 110"/>
                <a:gd name="T42" fmla="*/ 23068 w 124"/>
                <a:gd name="T43" fmla="*/ 7829 h 110"/>
                <a:gd name="T44" fmla="*/ 22429 w 124"/>
                <a:gd name="T45" fmla="*/ 7829 h 110"/>
                <a:gd name="T46" fmla="*/ 21623 w 124"/>
                <a:gd name="T47" fmla="*/ 7506 h 110"/>
                <a:gd name="T48" fmla="*/ 20958 w 124"/>
                <a:gd name="T49" fmla="*/ 6816 h 110"/>
                <a:gd name="T50" fmla="*/ 20319 w 124"/>
                <a:gd name="T51" fmla="*/ 6005 h 110"/>
                <a:gd name="T52" fmla="*/ 20319 w 124"/>
                <a:gd name="T53" fmla="*/ 4938 h 110"/>
                <a:gd name="T54" fmla="*/ 20958 w 124"/>
                <a:gd name="T55" fmla="*/ 3584 h 110"/>
                <a:gd name="T56" fmla="*/ 23465 w 124"/>
                <a:gd name="T57" fmla="*/ 2082 h 110"/>
                <a:gd name="T58" fmla="*/ 2738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C6A445C1-CA98-4EF4-A861-9E04430C85A8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353 w 46"/>
                <a:gd name="T1" fmla="*/ 0 h 94"/>
                <a:gd name="T2" fmla="*/ 7265 w 46"/>
                <a:gd name="T3" fmla="*/ 8804 h 94"/>
                <a:gd name="T4" fmla="*/ 5471 w 46"/>
                <a:gd name="T5" fmla="*/ 14421 h 94"/>
                <a:gd name="T6" fmla="*/ 3998 w 46"/>
                <a:gd name="T7" fmla="*/ 18352 h 94"/>
                <a:gd name="T8" fmla="*/ 0 w 46"/>
                <a:gd name="T9" fmla="*/ 21823 h 94"/>
                <a:gd name="T10" fmla="*/ 4396 w 46"/>
                <a:gd name="T11" fmla="*/ 20392 h 94"/>
                <a:gd name="T12" fmla="*/ 8487 w 46"/>
                <a:gd name="T13" fmla="*/ 18536 h 94"/>
                <a:gd name="T14" fmla="*/ 11755 w 46"/>
                <a:gd name="T15" fmla="*/ 16005 h 94"/>
                <a:gd name="T16" fmla="*/ 14629 w 46"/>
                <a:gd name="T17" fmla="*/ 13222 h 94"/>
                <a:gd name="T18" fmla="*/ 16402 w 46"/>
                <a:gd name="T19" fmla="*/ 10188 h 94"/>
                <a:gd name="T20" fmla="*/ 16824 w 46"/>
                <a:gd name="T21" fmla="*/ 6913 h 94"/>
                <a:gd name="T22" fmla="*/ 15295 w 46"/>
                <a:gd name="T23" fmla="*/ 3470 h 94"/>
                <a:gd name="T24" fmla="*/ 1135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5D66860E-0FFC-4CBD-9FB0-D82FB59BAA4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773CB65D-BAFE-4AD9-AD8E-BBC151994C4B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039 w 149"/>
                <a:gd name="T3" fmla="*/ 7397 h 704"/>
                <a:gd name="T4" fmla="*/ 5378 w 149"/>
                <a:gd name="T5" fmla="*/ 17090 h 704"/>
                <a:gd name="T6" fmla="*/ 9435 w 149"/>
                <a:gd name="T7" fmla="*/ 29044 h 704"/>
                <a:gd name="T8" fmla="*/ 13795 w 149"/>
                <a:gd name="T9" fmla="*/ 44977 h 704"/>
                <a:gd name="T10" fmla="*/ 19563 w 149"/>
                <a:gd name="T11" fmla="*/ 64374 h 704"/>
                <a:gd name="T12" fmla="*/ 24640 w 149"/>
                <a:gd name="T13" fmla="*/ 85227 h 704"/>
                <a:gd name="T14" fmla="*/ 29615 w 149"/>
                <a:gd name="T15" fmla="*/ 109502 h 704"/>
                <a:gd name="T16" fmla="*/ 33692 w 149"/>
                <a:gd name="T17" fmla="*/ 137389 h 704"/>
                <a:gd name="T18" fmla="*/ 37652 w 149"/>
                <a:gd name="T19" fmla="*/ 166786 h 704"/>
                <a:gd name="T20" fmla="*/ 40461 w 149"/>
                <a:gd name="T21" fmla="*/ 200610 h 704"/>
                <a:gd name="T22" fmla="*/ 41727 w 149"/>
                <a:gd name="T23" fmla="*/ 238204 h 704"/>
                <a:gd name="T24" fmla="*/ 42402 w 149"/>
                <a:gd name="T25" fmla="*/ 277300 h 704"/>
                <a:gd name="T26" fmla="*/ 40461 w 149"/>
                <a:gd name="T27" fmla="*/ 321157 h 704"/>
                <a:gd name="T28" fmla="*/ 36641 w 149"/>
                <a:gd name="T29" fmla="*/ 367405 h 704"/>
                <a:gd name="T30" fmla="*/ 31029 w 149"/>
                <a:gd name="T31" fmla="*/ 415692 h 704"/>
                <a:gd name="T32" fmla="*/ 22609 w 149"/>
                <a:gd name="T33" fmla="*/ 469360 h 704"/>
                <a:gd name="T34" fmla="*/ 13156 w 149"/>
                <a:gd name="T35" fmla="*/ 529977 h 704"/>
                <a:gd name="T36" fmla="*/ 7013 w 149"/>
                <a:gd name="T37" fmla="*/ 586258 h 704"/>
                <a:gd name="T38" fmla="*/ 3339 w 149"/>
                <a:gd name="T39" fmla="*/ 638312 h 704"/>
                <a:gd name="T40" fmla="*/ 2039 w 149"/>
                <a:gd name="T41" fmla="*/ 688213 h 704"/>
                <a:gd name="T42" fmla="*/ 2039 w 149"/>
                <a:gd name="T43" fmla="*/ 735846 h 704"/>
                <a:gd name="T44" fmla="*/ 2659 w 149"/>
                <a:gd name="T45" fmla="*/ 779363 h 704"/>
                <a:gd name="T46" fmla="*/ 4078 w 149"/>
                <a:gd name="T47" fmla="*/ 818431 h 704"/>
                <a:gd name="T48" fmla="*/ 4732 w 149"/>
                <a:gd name="T49" fmla="*/ 856054 h 704"/>
                <a:gd name="T50" fmla="*/ 13795 w 149"/>
                <a:gd name="T51" fmla="*/ 836661 h 704"/>
                <a:gd name="T52" fmla="*/ 13156 w 149"/>
                <a:gd name="T53" fmla="*/ 826968 h 704"/>
                <a:gd name="T54" fmla="*/ 12146 w 149"/>
                <a:gd name="T55" fmla="*/ 798727 h 704"/>
                <a:gd name="T56" fmla="*/ 11083 w 149"/>
                <a:gd name="T57" fmla="*/ 756350 h 704"/>
                <a:gd name="T58" fmla="*/ 11764 w 149"/>
                <a:gd name="T59" fmla="*/ 699376 h 704"/>
                <a:gd name="T60" fmla="*/ 13795 w 149"/>
                <a:gd name="T61" fmla="*/ 631268 h 704"/>
                <a:gd name="T62" fmla="*/ 19563 w 149"/>
                <a:gd name="T63" fmla="*/ 553438 h 704"/>
                <a:gd name="T64" fmla="*/ 28990 w 149"/>
                <a:gd name="T65" fmla="*/ 469360 h 704"/>
                <a:gd name="T66" fmla="*/ 43417 w 149"/>
                <a:gd name="T67" fmla="*/ 380728 h 704"/>
                <a:gd name="T68" fmla="*/ 48115 w 149"/>
                <a:gd name="T69" fmla="*/ 339505 h 704"/>
                <a:gd name="T70" fmla="*/ 50188 w 149"/>
                <a:gd name="T71" fmla="*/ 285837 h 704"/>
                <a:gd name="T72" fmla="*/ 48497 w 149"/>
                <a:gd name="T73" fmla="*/ 223633 h 704"/>
                <a:gd name="T74" fmla="*/ 44182 w 149"/>
                <a:gd name="T75" fmla="*/ 163019 h 704"/>
                <a:gd name="T76" fmla="*/ 36641 w 149"/>
                <a:gd name="T77" fmla="*/ 103428 h 704"/>
                <a:gd name="T78" fmla="*/ 27307 w 149"/>
                <a:gd name="T79" fmla="*/ 53560 h 704"/>
                <a:gd name="T80" fmla="*/ 14810 w 149"/>
                <a:gd name="T81" fmla="*/ 170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4245A9D1-A013-4F7F-A908-789A8EF90E5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pic>
        <p:nvPicPr>
          <p:cNvPr id="46" name="Picture 50" descr="support">
            <a:extLst>
              <a:ext uri="{FF2B5EF4-FFF2-40B4-BE49-F238E27FC236}">
                <a16:creationId xmlns:a16="http://schemas.microsoft.com/office/drawing/2014/main" id="{EDF248C3-6737-4C68-8391-F73C069CD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2" descr="support">
            <a:extLst>
              <a:ext uri="{FF2B5EF4-FFF2-40B4-BE49-F238E27FC236}">
                <a16:creationId xmlns:a16="http://schemas.microsoft.com/office/drawing/2014/main" id="{A16559A9-2A57-4AC9-8664-01F3E70A4A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191125"/>
            <a:ext cx="21431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61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227389D2-C8B5-48D3-AD56-F8581124BF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86BEA983-B11F-40CE-8645-BF5AFEADD2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Rectangle 46">
            <a:extLst>
              <a:ext uri="{FF2B5EF4-FFF2-40B4-BE49-F238E27FC236}">
                <a16:creationId xmlns:a16="http://schemas.microsoft.com/office/drawing/2014/main" id="{2D020952-CA9C-47CD-8055-0A607A8D06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D04A4-AAB9-44F8-8161-F9D2A93EF8A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4880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AC160736-DB41-4312-A681-A22B359454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EAF63DC6-A608-4068-9A31-18BE5649E4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8E274A3F-5A46-4B2D-AC04-9B85E2953D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D2A23-6CB9-437A-8AF2-B75859BEADF1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63533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DD43CF78-9ACC-4E9F-A604-4090DF3CE6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B9D49544-7CBD-4A0D-BB1F-5B3B96D7A3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7707A635-FE88-43DA-A38D-59A8D0137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1C0D-1540-437C-8BAF-5B68AA1881E3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69246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BD8875E8-97EB-4CD1-8756-25ABD2D512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03B08CE9-0892-452B-B7BD-FCF459517E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54C16F28-95C9-4EAF-B0CF-1D61285B32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BD20F-C3F1-4622-AF6C-3B245F8403E0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01322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101F0E66-04F1-470D-930A-476B5984E1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3892BB86-DE38-461F-8EA5-E740B954D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F455F731-20EA-4C01-96A7-237A7C0768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768B-5E59-4A25-8CD3-63FAB241FE3B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15531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D1C076BF-F17D-4AB5-818B-ADCE5C1548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0373D61A-B050-4EF9-B369-ED137BCD3C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73EFE71D-BA71-45BE-A5D6-1293A4629E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2A6E6-05C5-4E9A-9E1C-5991EAB6FB6D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95584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A473E198-67BB-4D3E-9BB2-F714CB2905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443DEC7B-5022-4B32-9F1B-EFDE381A16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EA85004F-CF4C-4946-9DDC-7DF2AA62AF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91E91-B8F3-4A45-B6AA-9E914FDE06DD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40660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FB302732-514E-406D-8531-6CE725561D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247D2DD2-EB67-4BC2-9591-1EE3DCE521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E3F73B9B-4BE5-4D01-9F6B-DC27E8A4DD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03850-EB47-4AC8-8AF0-C091AAC72D60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46455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953FE2C2-D603-443D-BCCD-7D4C114FC9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55DCFCFC-280C-4754-9DC2-2713FD98CF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9456ED0C-3001-404A-8294-CC676B7F6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B2C42-C97C-4784-B009-0D3444BD39A6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75779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A7E61BB3-B9E9-4D3A-BCE4-2FD1B51507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AB1D1293-3340-4312-B5F3-57BA1F712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13372D69-71C1-49AC-A019-29975E6AA0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0FC4-9BBB-45AF-8D49-8DFA385305E9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3570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6A030783-12A8-430C-AF81-94CA8F604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2552C7DC-7D9D-4A92-9F15-B6A8943486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EA330D99-91D2-4B59-B028-3B2013916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E50D0-28A9-44ED-9B93-96EE60924559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63849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FD26D4D-667C-427E-93E5-5095CDFEE773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E67AEEB9-6D4F-452A-B4A4-1B0FAB06B6A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BE984918-6A05-455E-9620-DF15B7584AE8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id="{89B9EB5D-26C8-4A83-BE6A-75A9A0A5DD8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id="{DEF57AC7-5692-461E-8295-1DC23D7BCA6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id="{AC8021EB-9126-491F-A6D6-9B45B97825B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9C20AC61-EA48-4E72-A5FF-D96A933D814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id="{ADB16B5A-0A84-44A5-933C-9ABA811CF00D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id="{81DD0A93-8C5D-4C0E-A889-6600705D6B3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13 w 217"/>
                  <a:gd name="T1" fmla="*/ 1894 h 210"/>
                  <a:gd name="T2" fmla="*/ 330 w 217"/>
                  <a:gd name="T3" fmla="*/ 1791 h 210"/>
                  <a:gd name="T4" fmla="*/ 237 w 217"/>
                  <a:gd name="T5" fmla="*/ 1635 h 210"/>
                  <a:gd name="T6" fmla="*/ 137 w 217"/>
                  <a:gd name="T7" fmla="*/ 1430 h 210"/>
                  <a:gd name="T8" fmla="*/ 42 w 217"/>
                  <a:gd name="T9" fmla="*/ 1216 h 210"/>
                  <a:gd name="T10" fmla="*/ 0 w 217"/>
                  <a:gd name="T11" fmla="*/ 984 h 210"/>
                  <a:gd name="T12" fmla="*/ 1 w 217"/>
                  <a:gd name="T13" fmla="*/ 737 h 210"/>
                  <a:gd name="T14" fmla="*/ 81 w 217"/>
                  <a:gd name="T15" fmla="*/ 511 h 210"/>
                  <a:gd name="T16" fmla="*/ 244 w 217"/>
                  <a:gd name="T17" fmla="*/ 320 h 210"/>
                  <a:gd name="T18" fmla="*/ 408 w 217"/>
                  <a:gd name="T19" fmla="*/ 198 h 210"/>
                  <a:gd name="T20" fmla="*/ 541 w 217"/>
                  <a:gd name="T21" fmla="*/ 108 h 210"/>
                  <a:gd name="T22" fmla="*/ 649 w 217"/>
                  <a:gd name="T23" fmla="*/ 61 h 210"/>
                  <a:gd name="T24" fmla="*/ 733 w 217"/>
                  <a:gd name="T25" fmla="*/ 42 h 210"/>
                  <a:gd name="T26" fmla="*/ 793 w 217"/>
                  <a:gd name="T27" fmla="*/ 42 h 210"/>
                  <a:gd name="T28" fmla="*/ 936 w 217"/>
                  <a:gd name="T29" fmla="*/ 0 h 210"/>
                  <a:gd name="T30" fmla="*/ 1330 w 217"/>
                  <a:gd name="T31" fmla="*/ 75 h 210"/>
                  <a:gd name="T32" fmla="*/ 1440 w 217"/>
                  <a:gd name="T33" fmla="*/ 108 h 210"/>
                  <a:gd name="T34" fmla="*/ 1548 w 217"/>
                  <a:gd name="T35" fmla="*/ 137 h 210"/>
                  <a:gd name="T36" fmla="*/ 1641 w 217"/>
                  <a:gd name="T37" fmla="*/ 169 h 210"/>
                  <a:gd name="T38" fmla="*/ 1711 w 217"/>
                  <a:gd name="T39" fmla="*/ 208 h 210"/>
                  <a:gd name="T40" fmla="*/ 1789 w 217"/>
                  <a:gd name="T41" fmla="*/ 244 h 210"/>
                  <a:gd name="T42" fmla="*/ 1849 w 217"/>
                  <a:gd name="T43" fmla="*/ 286 h 210"/>
                  <a:gd name="T44" fmla="*/ 1897 w 217"/>
                  <a:gd name="T45" fmla="*/ 342 h 210"/>
                  <a:gd name="T46" fmla="*/ 1953 w 217"/>
                  <a:gd name="T47" fmla="*/ 408 h 210"/>
                  <a:gd name="T48" fmla="*/ 1849 w 217"/>
                  <a:gd name="T49" fmla="*/ 365 h 210"/>
                  <a:gd name="T50" fmla="*/ 1750 w 217"/>
                  <a:gd name="T51" fmla="*/ 325 h 210"/>
                  <a:gd name="T52" fmla="*/ 1650 w 217"/>
                  <a:gd name="T53" fmla="*/ 300 h 210"/>
                  <a:gd name="T54" fmla="*/ 1548 w 217"/>
                  <a:gd name="T55" fmla="*/ 267 h 210"/>
                  <a:gd name="T56" fmla="*/ 1467 w 217"/>
                  <a:gd name="T57" fmla="*/ 244 h 210"/>
                  <a:gd name="T58" fmla="*/ 1382 w 217"/>
                  <a:gd name="T59" fmla="*/ 237 h 210"/>
                  <a:gd name="T60" fmla="*/ 1284 w 217"/>
                  <a:gd name="T61" fmla="*/ 222 h 210"/>
                  <a:gd name="T62" fmla="*/ 1203 w 217"/>
                  <a:gd name="T63" fmla="*/ 222 h 210"/>
                  <a:gd name="T64" fmla="*/ 1125 w 217"/>
                  <a:gd name="T65" fmla="*/ 222 h 210"/>
                  <a:gd name="T66" fmla="*/ 1044 w 217"/>
                  <a:gd name="T67" fmla="*/ 225 h 210"/>
                  <a:gd name="T68" fmla="*/ 961 w 217"/>
                  <a:gd name="T69" fmla="*/ 244 h 210"/>
                  <a:gd name="T70" fmla="*/ 890 w 217"/>
                  <a:gd name="T71" fmla="*/ 264 h 210"/>
                  <a:gd name="T72" fmla="*/ 819 w 217"/>
                  <a:gd name="T73" fmla="*/ 300 h 210"/>
                  <a:gd name="T74" fmla="*/ 734 w 217"/>
                  <a:gd name="T75" fmla="*/ 325 h 210"/>
                  <a:gd name="T76" fmla="*/ 666 w 217"/>
                  <a:gd name="T77" fmla="*/ 368 h 210"/>
                  <a:gd name="T78" fmla="*/ 596 w 217"/>
                  <a:gd name="T79" fmla="*/ 413 h 210"/>
                  <a:gd name="T80" fmla="*/ 469 w 217"/>
                  <a:gd name="T81" fmla="*/ 550 h 210"/>
                  <a:gd name="T82" fmla="*/ 381 w 217"/>
                  <a:gd name="T83" fmla="*/ 720 h 210"/>
                  <a:gd name="T84" fmla="*/ 330 w 217"/>
                  <a:gd name="T85" fmla="*/ 931 h 210"/>
                  <a:gd name="T86" fmla="*/ 312 w 217"/>
                  <a:gd name="T87" fmla="*/ 1138 h 210"/>
                  <a:gd name="T88" fmla="*/ 312 w 217"/>
                  <a:gd name="T89" fmla="*/ 1368 h 210"/>
                  <a:gd name="T90" fmla="*/ 342 w 217"/>
                  <a:gd name="T91" fmla="*/ 1567 h 210"/>
                  <a:gd name="T92" fmla="*/ 368 w 217"/>
                  <a:gd name="T93" fmla="*/ 1750 h 210"/>
                  <a:gd name="T94" fmla="*/ 413 w 217"/>
                  <a:gd name="T95" fmla="*/ 1894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id="{32E87E90-8383-4151-A338-A0FD37BD990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970 w 182"/>
                  <a:gd name="T1" fmla="*/ 0 h 213"/>
                  <a:gd name="T2" fmla="*/ 996 w 182"/>
                  <a:gd name="T3" fmla="*/ 19 h 213"/>
                  <a:gd name="T4" fmla="*/ 1052 w 182"/>
                  <a:gd name="T5" fmla="*/ 75 h 213"/>
                  <a:gd name="T6" fmla="*/ 1131 w 182"/>
                  <a:gd name="T7" fmla="*/ 168 h 213"/>
                  <a:gd name="T8" fmla="*/ 1221 w 182"/>
                  <a:gd name="T9" fmla="*/ 304 h 213"/>
                  <a:gd name="T10" fmla="*/ 1291 w 182"/>
                  <a:gd name="T11" fmla="*/ 473 h 213"/>
                  <a:gd name="T12" fmla="*/ 1337 w 182"/>
                  <a:gd name="T13" fmla="*/ 697 h 213"/>
                  <a:gd name="T14" fmla="*/ 1337 w 182"/>
                  <a:gd name="T15" fmla="*/ 962 h 213"/>
                  <a:gd name="T16" fmla="*/ 1281 w 182"/>
                  <a:gd name="T17" fmla="*/ 1274 h 213"/>
                  <a:gd name="T18" fmla="*/ 1250 w 182"/>
                  <a:gd name="T19" fmla="*/ 1361 h 213"/>
                  <a:gd name="T20" fmla="*/ 1211 w 182"/>
                  <a:gd name="T21" fmla="*/ 1433 h 213"/>
                  <a:gd name="T22" fmla="*/ 1169 w 182"/>
                  <a:gd name="T23" fmla="*/ 1511 h 213"/>
                  <a:gd name="T24" fmla="*/ 1113 w 182"/>
                  <a:gd name="T25" fmla="*/ 1580 h 213"/>
                  <a:gd name="T26" fmla="*/ 1038 w 182"/>
                  <a:gd name="T27" fmla="*/ 1646 h 213"/>
                  <a:gd name="T28" fmla="*/ 976 w 182"/>
                  <a:gd name="T29" fmla="*/ 1696 h 213"/>
                  <a:gd name="T30" fmla="*/ 910 w 182"/>
                  <a:gd name="T31" fmla="*/ 1744 h 213"/>
                  <a:gd name="T32" fmla="*/ 816 w 182"/>
                  <a:gd name="T33" fmla="*/ 1783 h 213"/>
                  <a:gd name="T34" fmla="*/ 731 w 182"/>
                  <a:gd name="T35" fmla="*/ 1802 h 213"/>
                  <a:gd name="T36" fmla="*/ 645 w 182"/>
                  <a:gd name="T37" fmla="*/ 1825 h 213"/>
                  <a:gd name="T38" fmla="*/ 546 w 182"/>
                  <a:gd name="T39" fmla="*/ 1842 h 213"/>
                  <a:gd name="T40" fmla="*/ 439 w 182"/>
                  <a:gd name="T41" fmla="*/ 1842 h 213"/>
                  <a:gd name="T42" fmla="*/ 325 w 182"/>
                  <a:gd name="T43" fmla="*/ 1825 h 213"/>
                  <a:gd name="T44" fmla="*/ 223 w 182"/>
                  <a:gd name="T45" fmla="*/ 1802 h 213"/>
                  <a:gd name="T46" fmla="*/ 104 w 182"/>
                  <a:gd name="T47" fmla="*/ 1763 h 213"/>
                  <a:gd name="T48" fmla="*/ 0 w 182"/>
                  <a:gd name="T49" fmla="*/ 1716 h 213"/>
                  <a:gd name="T50" fmla="*/ 99 w 182"/>
                  <a:gd name="T51" fmla="*/ 1783 h 213"/>
                  <a:gd name="T52" fmla="*/ 197 w 182"/>
                  <a:gd name="T53" fmla="*/ 1825 h 213"/>
                  <a:gd name="T54" fmla="*/ 297 w 182"/>
                  <a:gd name="T55" fmla="*/ 1871 h 213"/>
                  <a:gd name="T56" fmla="*/ 381 w 182"/>
                  <a:gd name="T57" fmla="*/ 1903 h 213"/>
                  <a:gd name="T58" fmla="*/ 468 w 182"/>
                  <a:gd name="T59" fmla="*/ 1930 h 213"/>
                  <a:gd name="T60" fmla="*/ 564 w 182"/>
                  <a:gd name="T61" fmla="*/ 1941 h 213"/>
                  <a:gd name="T62" fmla="*/ 646 w 182"/>
                  <a:gd name="T63" fmla="*/ 1945 h 213"/>
                  <a:gd name="T64" fmla="*/ 734 w 182"/>
                  <a:gd name="T65" fmla="*/ 1945 h 213"/>
                  <a:gd name="T66" fmla="*/ 812 w 182"/>
                  <a:gd name="T67" fmla="*/ 1941 h 213"/>
                  <a:gd name="T68" fmla="*/ 890 w 182"/>
                  <a:gd name="T69" fmla="*/ 1923 h 213"/>
                  <a:gd name="T70" fmla="*/ 957 w 182"/>
                  <a:gd name="T71" fmla="*/ 1903 h 213"/>
                  <a:gd name="T72" fmla="*/ 1029 w 182"/>
                  <a:gd name="T73" fmla="*/ 1884 h 213"/>
                  <a:gd name="T74" fmla="*/ 1094 w 182"/>
                  <a:gd name="T75" fmla="*/ 1860 h 213"/>
                  <a:gd name="T76" fmla="*/ 1155 w 182"/>
                  <a:gd name="T77" fmla="*/ 1819 h 213"/>
                  <a:gd name="T78" fmla="*/ 1211 w 182"/>
                  <a:gd name="T79" fmla="*/ 1783 h 213"/>
                  <a:gd name="T80" fmla="*/ 1262 w 182"/>
                  <a:gd name="T81" fmla="*/ 1744 h 213"/>
                  <a:gd name="T82" fmla="*/ 1405 w 182"/>
                  <a:gd name="T83" fmla="*/ 1607 h 213"/>
                  <a:gd name="T84" fmla="*/ 1504 w 182"/>
                  <a:gd name="T85" fmla="*/ 1472 h 213"/>
                  <a:gd name="T86" fmla="*/ 1562 w 182"/>
                  <a:gd name="T87" fmla="*/ 1316 h 213"/>
                  <a:gd name="T88" fmla="*/ 1594 w 182"/>
                  <a:gd name="T89" fmla="*/ 1173 h 213"/>
                  <a:gd name="T90" fmla="*/ 1614 w 182"/>
                  <a:gd name="T91" fmla="*/ 1018 h 213"/>
                  <a:gd name="T92" fmla="*/ 1614 w 182"/>
                  <a:gd name="T93" fmla="*/ 866 h 213"/>
                  <a:gd name="T94" fmla="*/ 1621 w 182"/>
                  <a:gd name="T95" fmla="*/ 723 h 213"/>
                  <a:gd name="T96" fmla="*/ 1536 w 182"/>
                  <a:gd name="T97" fmla="*/ 422 h 213"/>
                  <a:gd name="T98" fmla="*/ 1391 w 182"/>
                  <a:gd name="T99" fmla="*/ 188 h 213"/>
                  <a:gd name="T100" fmla="*/ 1339 w 182"/>
                  <a:gd name="T101" fmla="*/ 168 h 213"/>
                  <a:gd name="T102" fmla="*/ 1310 w 182"/>
                  <a:gd name="T103" fmla="*/ 140 h 213"/>
                  <a:gd name="T104" fmla="*/ 1262 w 182"/>
                  <a:gd name="T105" fmla="*/ 117 h 213"/>
                  <a:gd name="T106" fmla="*/ 1229 w 182"/>
                  <a:gd name="T107" fmla="*/ 100 h 213"/>
                  <a:gd name="T108" fmla="*/ 1175 w 182"/>
                  <a:gd name="T109" fmla="*/ 81 h 213"/>
                  <a:gd name="T110" fmla="*/ 1121 w 182"/>
                  <a:gd name="T111" fmla="*/ 56 h 213"/>
                  <a:gd name="T112" fmla="*/ 1057 w 182"/>
                  <a:gd name="T113" fmla="*/ 27 h 213"/>
                  <a:gd name="T114" fmla="*/ 970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id="{99D45D10-8D35-4054-95C8-F6BFD9D5270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4 w 128"/>
                  <a:gd name="T1" fmla="*/ 0 h 217"/>
                  <a:gd name="T2" fmla="*/ 15 w 128"/>
                  <a:gd name="T3" fmla="*/ 1 h 217"/>
                  <a:gd name="T4" fmla="*/ 17 w 128"/>
                  <a:gd name="T5" fmla="*/ 4 h 217"/>
                  <a:gd name="T6" fmla="*/ 18 w 128"/>
                  <a:gd name="T7" fmla="*/ 7 h 217"/>
                  <a:gd name="T8" fmla="*/ 19 w 128"/>
                  <a:gd name="T9" fmla="*/ 11 h 217"/>
                  <a:gd name="T10" fmla="*/ 19 w 128"/>
                  <a:gd name="T11" fmla="*/ 16 h 217"/>
                  <a:gd name="T12" fmla="*/ 17 w 128"/>
                  <a:gd name="T13" fmla="*/ 20 h 217"/>
                  <a:gd name="T14" fmla="*/ 14 w 128"/>
                  <a:gd name="T15" fmla="*/ 25 h 217"/>
                  <a:gd name="T16" fmla="*/ 9 w 128"/>
                  <a:gd name="T17" fmla="*/ 30 h 217"/>
                  <a:gd name="T18" fmla="*/ 7 w 128"/>
                  <a:gd name="T19" fmla="*/ 29 h 217"/>
                  <a:gd name="T20" fmla="*/ 6 w 128"/>
                  <a:gd name="T21" fmla="*/ 29 h 217"/>
                  <a:gd name="T22" fmla="*/ 4 w 128"/>
                  <a:gd name="T23" fmla="*/ 29 h 217"/>
                  <a:gd name="T24" fmla="*/ 3 w 128"/>
                  <a:gd name="T25" fmla="*/ 28 h 217"/>
                  <a:gd name="T26" fmla="*/ 1 w 128"/>
                  <a:gd name="T27" fmla="*/ 27 h 217"/>
                  <a:gd name="T28" fmla="*/ 1 w 128"/>
                  <a:gd name="T29" fmla="*/ 26 h 217"/>
                  <a:gd name="T30" fmla="*/ 0 w 128"/>
                  <a:gd name="T31" fmla="*/ 25 h 217"/>
                  <a:gd name="T32" fmla="*/ 1 w 128"/>
                  <a:gd name="T33" fmla="*/ 24 h 217"/>
                  <a:gd name="T34" fmla="*/ 2 w 128"/>
                  <a:gd name="T35" fmla="*/ 23 h 217"/>
                  <a:gd name="T36" fmla="*/ 4 w 128"/>
                  <a:gd name="T37" fmla="*/ 22 h 217"/>
                  <a:gd name="T38" fmla="*/ 7 w 128"/>
                  <a:gd name="T39" fmla="*/ 21 h 217"/>
                  <a:gd name="T40" fmla="*/ 9 w 128"/>
                  <a:gd name="T41" fmla="*/ 19 h 217"/>
                  <a:gd name="T42" fmla="*/ 12 w 128"/>
                  <a:gd name="T43" fmla="*/ 16 h 217"/>
                  <a:gd name="T44" fmla="*/ 13 w 128"/>
                  <a:gd name="T45" fmla="*/ 12 h 217"/>
                  <a:gd name="T46" fmla="*/ 15 w 128"/>
                  <a:gd name="T47" fmla="*/ 6 h 217"/>
                  <a:gd name="T48" fmla="*/ 14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id="{B2FB3AE1-650D-419C-96DD-05DFD3D8072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1 w 117"/>
                  <a:gd name="T1" fmla="*/ 0 h 132"/>
                  <a:gd name="T2" fmla="*/ 0 w 117"/>
                  <a:gd name="T3" fmla="*/ 3 h 132"/>
                  <a:gd name="T4" fmla="*/ 1 w 117"/>
                  <a:gd name="T5" fmla="*/ 3 h 132"/>
                  <a:gd name="T6" fmla="*/ 2 w 117"/>
                  <a:gd name="T7" fmla="*/ 4 h 132"/>
                  <a:gd name="T8" fmla="*/ 4 w 117"/>
                  <a:gd name="T9" fmla="*/ 4 h 132"/>
                  <a:gd name="T10" fmla="*/ 7 w 117"/>
                  <a:gd name="T11" fmla="*/ 6 h 132"/>
                  <a:gd name="T12" fmla="*/ 9 w 117"/>
                  <a:gd name="T13" fmla="*/ 8 h 132"/>
                  <a:gd name="T14" fmla="*/ 12 w 117"/>
                  <a:gd name="T15" fmla="*/ 9 h 132"/>
                  <a:gd name="T16" fmla="*/ 15 w 117"/>
                  <a:gd name="T17" fmla="*/ 13 h 132"/>
                  <a:gd name="T18" fmla="*/ 17 w 117"/>
                  <a:gd name="T19" fmla="*/ 16 h 132"/>
                  <a:gd name="T20" fmla="*/ 17 w 117"/>
                  <a:gd name="T21" fmla="*/ 15 h 132"/>
                  <a:gd name="T22" fmla="*/ 17 w 117"/>
                  <a:gd name="T23" fmla="*/ 13 h 132"/>
                  <a:gd name="T24" fmla="*/ 16 w 117"/>
                  <a:gd name="T25" fmla="*/ 11 h 132"/>
                  <a:gd name="T26" fmla="*/ 15 w 117"/>
                  <a:gd name="T27" fmla="*/ 9 h 132"/>
                  <a:gd name="T28" fmla="*/ 13 w 117"/>
                  <a:gd name="T29" fmla="*/ 7 h 132"/>
                  <a:gd name="T30" fmla="*/ 12 w 117"/>
                  <a:gd name="T31" fmla="*/ 6 h 132"/>
                  <a:gd name="T32" fmla="*/ 10 w 117"/>
                  <a:gd name="T33" fmla="*/ 4 h 132"/>
                  <a:gd name="T34" fmla="*/ 9 w 117"/>
                  <a:gd name="T35" fmla="*/ 4 h 132"/>
                  <a:gd name="T36" fmla="*/ 10 w 117"/>
                  <a:gd name="T37" fmla="*/ 4 h 132"/>
                  <a:gd name="T38" fmla="*/ 12 w 117"/>
                  <a:gd name="T39" fmla="*/ 4 h 132"/>
                  <a:gd name="T40" fmla="*/ 13 w 117"/>
                  <a:gd name="T41" fmla="*/ 3 h 132"/>
                  <a:gd name="T42" fmla="*/ 15 w 117"/>
                  <a:gd name="T43" fmla="*/ 3 h 132"/>
                  <a:gd name="T44" fmla="*/ 15 w 117"/>
                  <a:gd name="T45" fmla="*/ 3 h 132"/>
                  <a:gd name="T46" fmla="*/ 16 w 117"/>
                  <a:gd name="T47" fmla="*/ 3 h 132"/>
                  <a:gd name="T48" fmla="*/ 17 w 117"/>
                  <a:gd name="T49" fmla="*/ 3 h 132"/>
                  <a:gd name="T50" fmla="*/ 17 w 117"/>
                  <a:gd name="T51" fmla="*/ 3 h 132"/>
                  <a:gd name="T52" fmla="*/ 1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id="{6CA4B711-F793-4008-B860-F98E5DA6F55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4 w 29"/>
                  <a:gd name="T1" fmla="*/ 0 h 77"/>
                  <a:gd name="T2" fmla="*/ 4 w 29"/>
                  <a:gd name="T3" fmla="*/ 0 h 77"/>
                  <a:gd name="T4" fmla="*/ 3 w 29"/>
                  <a:gd name="T5" fmla="*/ 1 h 77"/>
                  <a:gd name="T6" fmla="*/ 1 w 29"/>
                  <a:gd name="T7" fmla="*/ 1 h 77"/>
                  <a:gd name="T8" fmla="*/ 1 w 29"/>
                  <a:gd name="T9" fmla="*/ 3 h 77"/>
                  <a:gd name="T10" fmla="*/ 1 w 29"/>
                  <a:gd name="T11" fmla="*/ 4 h 77"/>
                  <a:gd name="T12" fmla="*/ 0 w 29"/>
                  <a:gd name="T13" fmla="*/ 6 h 77"/>
                  <a:gd name="T14" fmla="*/ 1 w 29"/>
                  <a:gd name="T15" fmla="*/ 8 h 77"/>
                  <a:gd name="T16" fmla="*/ 1 w 29"/>
                  <a:gd name="T17" fmla="*/ 10 h 77"/>
                  <a:gd name="T18" fmla="*/ 2 w 29"/>
                  <a:gd name="T19" fmla="*/ 7 h 77"/>
                  <a:gd name="T20" fmla="*/ 3 w 29"/>
                  <a:gd name="T21" fmla="*/ 5 h 77"/>
                  <a:gd name="T22" fmla="*/ 4 w 29"/>
                  <a:gd name="T23" fmla="*/ 3 h 77"/>
                  <a:gd name="T24" fmla="*/ 4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id="{8D249A0B-B2C2-4744-8A4B-7A6601F1429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id="{F56FEFA5-3A1D-4A42-A90F-19809C318F9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5 h 564"/>
                    <a:gd name="T2" fmla="*/ 1 w 207"/>
                    <a:gd name="T3" fmla="*/ 8 h 564"/>
                    <a:gd name="T4" fmla="*/ 1 w 207"/>
                    <a:gd name="T5" fmla="*/ 11 h 564"/>
                    <a:gd name="T6" fmla="*/ 0 w 207"/>
                    <a:gd name="T7" fmla="*/ 13 h 564"/>
                    <a:gd name="T8" fmla="*/ 0 w 207"/>
                    <a:gd name="T9" fmla="*/ 17 h 564"/>
                    <a:gd name="T10" fmla="*/ 1 w 207"/>
                    <a:gd name="T11" fmla="*/ 19 h 564"/>
                    <a:gd name="T12" fmla="*/ 1 w 207"/>
                    <a:gd name="T13" fmla="*/ 23 h 564"/>
                    <a:gd name="T14" fmla="*/ 2 w 207"/>
                    <a:gd name="T15" fmla="*/ 27 h 564"/>
                    <a:gd name="T16" fmla="*/ 3 w 207"/>
                    <a:gd name="T17" fmla="*/ 32 h 564"/>
                    <a:gd name="T18" fmla="*/ 5 w 207"/>
                    <a:gd name="T19" fmla="*/ 36 h 564"/>
                    <a:gd name="T20" fmla="*/ 7 w 207"/>
                    <a:gd name="T21" fmla="*/ 39 h 564"/>
                    <a:gd name="T22" fmla="*/ 9 w 207"/>
                    <a:gd name="T23" fmla="*/ 44 h 564"/>
                    <a:gd name="T24" fmla="*/ 12 w 207"/>
                    <a:gd name="T25" fmla="*/ 49 h 564"/>
                    <a:gd name="T26" fmla="*/ 15 w 207"/>
                    <a:gd name="T27" fmla="*/ 53 h 564"/>
                    <a:gd name="T28" fmla="*/ 17 w 207"/>
                    <a:gd name="T29" fmla="*/ 57 h 564"/>
                    <a:gd name="T30" fmla="*/ 19 w 207"/>
                    <a:gd name="T31" fmla="*/ 59 h 564"/>
                    <a:gd name="T32" fmla="*/ 22 w 207"/>
                    <a:gd name="T33" fmla="*/ 62 h 564"/>
                    <a:gd name="T34" fmla="*/ 18 w 207"/>
                    <a:gd name="T35" fmla="*/ 55 h 564"/>
                    <a:gd name="T36" fmla="*/ 14 w 207"/>
                    <a:gd name="T37" fmla="*/ 49 h 564"/>
                    <a:gd name="T38" fmla="*/ 11 w 207"/>
                    <a:gd name="T39" fmla="*/ 44 h 564"/>
                    <a:gd name="T40" fmla="*/ 9 w 207"/>
                    <a:gd name="T41" fmla="*/ 40 h 564"/>
                    <a:gd name="T42" fmla="*/ 8 w 207"/>
                    <a:gd name="T43" fmla="*/ 37 h 564"/>
                    <a:gd name="T44" fmla="*/ 7 w 207"/>
                    <a:gd name="T45" fmla="*/ 34 h 564"/>
                    <a:gd name="T46" fmla="*/ 7 w 207"/>
                    <a:gd name="T47" fmla="*/ 31 h 564"/>
                    <a:gd name="T48" fmla="*/ 6 w 207"/>
                    <a:gd name="T49" fmla="*/ 28 h 564"/>
                    <a:gd name="T50" fmla="*/ 5 w 207"/>
                    <a:gd name="T51" fmla="*/ 23 h 564"/>
                    <a:gd name="T52" fmla="*/ 4 w 207"/>
                    <a:gd name="T53" fmla="*/ 15 h 564"/>
                    <a:gd name="T54" fmla="*/ 5 w 207"/>
                    <a:gd name="T55" fmla="*/ 8 h 564"/>
                    <a:gd name="T56" fmla="*/ 6 w 207"/>
                    <a:gd name="T57" fmla="*/ 0 h 564"/>
                    <a:gd name="T58" fmla="*/ 1 w 207"/>
                    <a:gd name="T59" fmla="*/ 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id="{948CDD77-BB40-49BC-A775-E16FF8DEB52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2 h 232"/>
                    <a:gd name="T2" fmla="*/ 2 w 47"/>
                    <a:gd name="T3" fmla="*/ 6 h 232"/>
                    <a:gd name="T4" fmla="*/ 3 w 47"/>
                    <a:gd name="T5" fmla="*/ 11 h 232"/>
                    <a:gd name="T6" fmla="*/ 3 w 47"/>
                    <a:gd name="T7" fmla="*/ 17 h 232"/>
                    <a:gd name="T8" fmla="*/ 2 w 47"/>
                    <a:gd name="T9" fmla="*/ 25 h 232"/>
                    <a:gd name="T10" fmla="*/ 6 w 47"/>
                    <a:gd name="T11" fmla="*/ 23 h 232"/>
                    <a:gd name="T12" fmla="*/ 6 w 47"/>
                    <a:gd name="T13" fmla="*/ 19 h 232"/>
                    <a:gd name="T14" fmla="*/ 6 w 47"/>
                    <a:gd name="T15" fmla="*/ 15 h 232"/>
                    <a:gd name="T16" fmla="*/ 6 w 47"/>
                    <a:gd name="T17" fmla="*/ 11 h 232"/>
                    <a:gd name="T18" fmla="*/ 5 w 47"/>
                    <a:gd name="T19" fmla="*/ 8 h 232"/>
                    <a:gd name="T20" fmla="*/ 4 w 47"/>
                    <a:gd name="T21" fmla="*/ 6 h 232"/>
                    <a:gd name="T22" fmla="*/ 4 w 47"/>
                    <a:gd name="T23" fmla="*/ 4 h 232"/>
                    <a:gd name="T24" fmla="*/ 3 w 47"/>
                    <a:gd name="T25" fmla="*/ 2 h 232"/>
                    <a:gd name="T26" fmla="*/ 1 w 47"/>
                    <a:gd name="T27" fmla="*/ 0 h 232"/>
                    <a:gd name="T28" fmla="*/ 0 w 47"/>
                    <a:gd name="T29" fmla="*/ 2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id="{D07ACD46-5E2D-446F-831D-64889710B8B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84" y="1723"/>
                  <a:ext cx="60" cy="28"/>
                </a:xfrm>
                <a:custGeom>
                  <a:avLst/>
                  <a:gdLst>
                    <a:gd name="T0" fmla="*/ 9 w 87"/>
                    <a:gd name="T1" fmla="*/ 3 h 40"/>
                    <a:gd name="T2" fmla="*/ 8 w 87"/>
                    <a:gd name="T3" fmla="*/ 2 h 40"/>
                    <a:gd name="T4" fmla="*/ 7 w 87"/>
                    <a:gd name="T5" fmla="*/ 1 h 40"/>
                    <a:gd name="T6" fmla="*/ 6 w 87"/>
                    <a:gd name="T7" fmla="*/ 1 h 40"/>
                    <a:gd name="T8" fmla="*/ 5 w 87"/>
                    <a:gd name="T9" fmla="*/ 1 h 40"/>
                    <a:gd name="T10" fmla="*/ 4 w 87"/>
                    <a:gd name="T11" fmla="*/ 1 h 40"/>
                    <a:gd name="T12" fmla="*/ 3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2 w 87"/>
                    <a:gd name="T23" fmla="*/ 2 h 40"/>
                    <a:gd name="T24" fmla="*/ 4 w 87"/>
                    <a:gd name="T25" fmla="*/ 2 h 40"/>
                    <a:gd name="T26" fmla="*/ 5 w 87"/>
                    <a:gd name="T27" fmla="*/ 3 h 40"/>
                    <a:gd name="T28" fmla="*/ 6 w 87"/>
                    <a:gd name="T29" fmla="*/ 3 h 40"/>
                    <a:gd name="T30" fmla="*/ 7 w 87"/>
                    <a:gd name="T31" fmla="*/ 4 h 40"/>
                    <a:gd name="T32" fmla="*/ 8 w 87"/>
                    <a:gd name="T33" fmla="*/ 5 h 40"/>
                    <a:gd name="T34" fmla="*/ 9 w 87"/>
                    <a:gd name="T35" fmla="*/ 3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id="{F43D061F-D5DC-4C4C-9274-933C4EBE59DE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id="{B0C5185F-DC92-47F9-BE3E-C8E3C0AF282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id="{CBDD8793-8C87-4D5D-8B29-BF876085A5B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id="{D965D1DD-4754-46B9-A7D7-E331BBF232C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id="{E14F7E43-4BCB-4C80-9799-664D6D2411B1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id="{56F72722-BC5F-4225-887E-57ADFC76AE3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id="{162A7D29-47F6-4C80-8F89-3FB8D013FDD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id="{64D409B1-E9FC-4CF6-AAEE-18EE4BABD40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id="{B96900DC-B4DC-4605-B3E6-F01F55C5E0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id="{E2D6C350-67DB-47F4-9182-B74DEA3AF8E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id="{E86184B2-6881-4311-A97D-F821C5464D5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id="{06650605-1081-4F52-8DC8-8D45C376949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id="{F4885C21-3A9A-4146-B1CC-09A166D449D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id="{FA44C14C-65C4-46D3-A5E9-4053E0C340F5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5 w 109"/>
                <a:gd name="T3" fmla="*/ 1 h 156"/>
                <a:gd name="T4" fmla="*/ 58 w 109"/>
                <a:gd name="T5" fmla="*/ 5 h 156"/>
                <a:gd name="T6" fmla="*/ 116 w 109"/>
                <a:gd name="T7" fmla="*/ 18 h 156"/>
                <a:gd name="T8" fmla="*/ 183 w 109"/>
                <a:gd name="T9" fmla="*/ 36 h 156"/>
                <a:gd name="T10" fmla="*/ 245 w 109"/>
                <a:gd name="T11" fmla="*/ 66 h 156"/>
                <a:gd name="T12" fmla="*/ 302 w 109"/>
                <a:gd name="T13" fmla="*/ 107 h 156"/>
                <a:gd name="T14" fmla="*/ 338 w 109"/>
                <a:gd name="T15" fmla="*/ 163 h 156"/>
                <a:gd name="T16" fmla="*/ 345 w 109"/>
                <a:gd name="T17" fmla="*/ 237 h 156"/>
                <a:gd name="T18" fmla="*/ 329 w 109"/>
                <a:gd name="T19" fmla="*/ 237 h 156"/>
                <a:gd name="T20" fmla="*/ 312 w 109"/>
                <a:gd name="T21" fmla="*/ 237 h 156"/>
                <a:gd name="T22" fmla="*/ 294 w 109"/>
                <a:gd name="T23" fmla="*/ 237 h 156"/>
                <a:gd name="T24" fmla="*/ 272 w 109"/>
                <a:gd name="T25" fmla="*/ 231 h 156"/>
                <a:gd name="T26" fmla="*/ 256 w 109"/>
                <a:gd name="T27" fmla="*/ 230 h 156"/>
                <a:gd name="T28" fmla="*/ 235 w 109"/>
                <a:gd name="T29" fmla="*/ 226 h 156"/>
                <a:gd name="T30" fmla="*/ 208 w 109"/>
                <a:gd name="T31" fmla="*/ 218 h 156"/>
                <a:gd name="T32" fmla="*/ 183 w 109"/>
                <a:gd name="T33" fmla="*/ 210 h 156"/>
                <a:gd name="T34" fmla="*/ 167 w 109"/>
                <a:gd name="T35" fmla="*/ 191 h 156"/>
                <a:gd name="T36" fmla="*/ 167 w 109"/>
                <a:gd name="T37" fmla="*/ 167 h 156"/>
                <a:gd name="T38" fmla="*/ 176 w 109"/>
                <a:gd name="T39" fmla="*/ 145 h 156"/>
                <a:gd name="T40" fmla="*/ 185 w 109"/>
                <a:gd name="T41" fmla="*/ 120 h 156"/>
                <a:gd name="T42" fmla="*/ 176 w 109"/>
                <a:gd name="T43" fmla="*/ 93 h 156"/>
                <a:gd name="T44" fmla="*/ 151 w 109"/>
                <a:gd name="T45" fmla="*/ 64 h 156"/>
                <a:gd name="T46" fmla="*/ 99 w 109"/>
                <a:gd name="T47" fmla="*/ 3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id="{2A1DCF03-5E69-4340-AC50-E9A384DE447E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0 w 54"/>
                <a:gd name="T5" fmla="*/ 3 h 40"/>
                <a:gd name="T6" fmla="*/ 43 w 54"/>
                <a:gd name="T7" fmla="*/ 14 h 40"/>
                <a:gd name="T8" fmla="*/ 72 w 54"/>
                <a:gd name="T9" fmla="*/ 18 h 40"/>
                <a:gd name="T10" fmla="*/ 97 w 54"/>
                <a:gd name="T11" fmla="*/ 22 h 40"/>
                <a:gd name="T12" fmla="*/ 123 w 54"/>
                <a:gd name="T13" fmla="*/ 26 h 40"/>
                <a:gd name="T14" fmla="*/ 150 w 54"/>
                <a:gd name="T15" fmla="*/ 28 h 40"/>
                <a:gd name="T16" fmla="*/ 181 w 54"/>
                <a:gd name="T17" fmla="*/ 24 h 40"/>
                <a:gd name="T18" fmla="*/ 177 w 54"/>
                <a:gd name="T19" fmla="*/ 38 h 40"/>
                <a:gd name="T20" fmla="*/ 167 w 54"/>
                <a:gd name="T21" fmla="*/ 51 h 40"/>
                <a:gd name="T22" fmla="*/ 148 w 54"/>
                <a:gd name="T23" fmla="*/ 59 h 40"/>
                <a:gd name="T24" fmla="*/ 122 w 54"/>
                <a:gd name="T25" fmla="*/ 61 h 40"/>
                <a:gd name="T26" fmla="*/ 93 w 54"/>
                <a:gd name="T27" fmla="*/ 60 h 40"/>
                <a:gd name="T28" fmla="*/ 62 w 54"/>
                <a:gd name="T29" fmla="*/ 49 h 40"/>
                <a:gd name="T30" fmla="*/ 33 w 54"/>
                <a:gd name="T31" fmla="*/ 3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4C28BF43-52D7-41DA-BA58-15539930BA4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F002516D-4C3B-4D22-8B42-0809D403560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id="{3F4D8A27-6BF2-43C7-A2D9-F1319CCE9F2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id="{DB01A1DE-103A-49B7-9D64-60D37CFB502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id="{46A9D970-9776-4715-BCBF-266419B6A323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1 h 237"/>
                <a:gd name="T4" fmla="*/ 16 w 257"/>
                <a:gd name="T5" fmla="*/ 62 h 237"/>
                <a:gd name="T6" fmla="*/ 36 w 257"/>
                <a:gd name="T7" fmla="*/ 93 h 237"/>
                <a:gd name="T8" fmla="*/ 64 w 257"/>
                <a:gd name="T9" fmla="*/ 120 h 237"/>
                <a:gd name="T10" fmla="*/ 104 w 257"/>
                <a:gd name="T11" fmla="*/ 145 h 237"/>
                <a:gd name="T12" fmla="*/ 154 w 257"/>
                <a:gd name="T13" fmla="*/ 172 h 237"/>
                <a:gd name="T14" fmla="*/ 218 w 257"/>
                <a:gd name="T15" fmla="*/ 196 h 237"/>
                <a:gd name="T16" fmla="*/ 292 w 257"/>
                <a:gd name="T17" fmla="*/ 217 h 237"/>
                <a:gd name="T18" fmla="*/ 387 w 257"/>
                <a:gd name="T19" fmla="*/ 237 h 237"/>
                <a:gd name="T20" fmla="*/ 494 w 257"/>
                <a:gd name="T21" fmla="*/ 253 h 237"/>
                <a:gd name="T22" fmla="*/ 609 w 257"/>
                <a:gd name="T23" fmla="*/ 267 h 237"/>
                <a:gd name="T24" fmla="*/ 751 w 257"/>
                <a:gd name="T25" fmla="*/ 279 h 237"/>
                <a:gd name="T26" fmla="*/ 905 w 257"/>
                <a:gd name="T27" fmla="*/ 285 h 237"/>
                <a:gd name="T28" fmla="*/ 1082 w 257"/>
                <a:gd name="T29" fmla="*/ 289 h 237"/>
                <a:gd name="T30" fmla="*/ 1264 w 257"/>
                <a:gd name="T31" fmla="*/ 288 h 237"/>
                <a:gd name="T32" fmla="*/ 1478 w 257"/>
                <a:gd name="T33" fmla="*/ 283 h 237"/>
                <a:gd name="T34" fmla="*/ 1290 w 257"/>
                <a:gd name="T35" fmla="*/ 277 h 237"/>
                <a:gd name="T36" fmla="*/ 1120 w 257"/>
                <a:gd name="T37" fmla="*/ 268 h 237"/>
                <a:gd name="T38" fmla="*/ 978 w 257"/>
                <a:gd name="T39" fmla="*/ 258 h 237"/>
                <a:gd name="T40" fmla="*/ 851 w 257"/>
                <a:gd name="T41" fmla="*/ 249 h 237"/>
                <a:gd name="T42" fmla="*/ 736 w 257"/>
                <a:gd name="T43" fmla="*/ 236 h 237"/>
                <a:gd name="T44" fmla="*/ 645 w 257"/>
                <a:gd name="T45" fmla="*/ 222 h 237"/>
                <a:gd name="T46" fmla="*/ 560 w 257"/>
                <a:gd name="T47" fmla="*/ 207 h 237"/>
                <a:gd name="T48" fmla="*/ 482 w 257"/>
                <a:gd name="T49" fmla="*/ 189 h 237"/>
                <a:gd name="T50" fmla="*/ 411 w 257"/>
                <a:gd name="T51" fmla="*/ 172 h 237"/>
                <a:gd name="T52" fmla="*/ 353 w 257"/>
                <a:gd name="T53" fmla="*/ 152 h 237"/>
                <a:gd name="T54" fmla="*/ 303 w 257"/>
                <a:gd name="T55" fmla="*/ 131 h 237"/>
                <a:gd name="T56" fmla="*/ 249 w 257"/>
                <a:gd name="T57" fmla="*/ 106 h 237"/>
                <a:gd name="T58" fmla="*/ 190 w 257"/>
                <a:gd name="T59" fmla="*/ 84 h 237"/>
                <a:gd name="T60" fmla="*/ 133 w 257"/>
                <a:gd name="T61" fmla="*/ 59 h 237"/>
                <a:gd name="T62" fmla="*/ 67 w 257"/>
                <a:gd name="T63" fmla="*/ 3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id="{6F4CE475-9D46-46A2-8783-8004A7ABC65A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462 w 124"/>
                <a:gd name="T1" fmla="*/ 0 h 110"/>
                <a:gd name="T2" fmla="*/ 739 w 124"/>
                <a:gd name="T3" fmla="*/ 141 h 110"/>
                <a:gd name="T4" fmla="*/ 718 w 124"/>
                <a:gd name="T5" fmla="*/ 140 h 110"/>
                <a:gd name="T6" fmla="*/ 638 w 124"/>
                <a:gd name="T7" fmla="*/ 137 h 110"/>
                <a:gd name="T8" fmla="*/ 533 w 124"/>
                <a:gd name="T9" fmla="*/ 133 h 110"/>
                <a:gd name="T10" fmla="*/ 408 w 124"/>
                <a:gd name="T11" fmla="*/ 130 h 110"/>
                <a:gd name="T12" fmla="*/ 268 w 124"/>
                <a:gd name="T13" fmla="*/ 127 h 110"/>
                <a:gd name="T14" fmla="*/ 152 w 124"/>
                <a:gd name="T15" fmla="*/ 128 h 110"/>
                <a:gd name="T16" fmla="*/ 54 w 124"/>
                <a:gd name="T17" fmla="*/ 134 h 110"/>
                <a:gd name="T18" fmla="*/ 0 w 124"/>
                <a:gd name="T19" fmla="*/ 143 h 110"/>
                <a:gd name="T20" fmla="*/ 22 w 124"/>
                <a:gd name="T21" fmla="*/ 128 h 110"/>
                <a:gd name="T22" fmla="*/ 48 w 124"/>
                <a:gd name="T23" fmla="*/ 116 h 110"/>
                <a:gd name="T24" fmla="*/ 98 w 124"/>
                <a:gd name="T25" fmla="*/ 107 h 110"/>
                <a:gd name="T26" fmla="*/ 152 w 124"/>
                <a:gd name="T27" fmla="*/ 99 h 110"/>
                <a:gd name="T28" fmla="*/ 215 w 124"/>
                <a:gd name="T29" fmla="*/ 94 h 110"/>
                <a:gd name="T30" fmla="*/ 279 w 124"/>
                <a:gd name="T31" fmla="*/ 93 h 110"/>
                <a:gd name="T32" fmla="*/ 350 w 124"/>
                <a:gd name="T33" fmla="*/ 93 h 110"/>
                <a:gd name="T34" fmla="*/ 430 w 124"/>
                <a:gd name="T35" fmla="*/ 97 h 110"/>
                <a:gd name="T36" fmla="*/ 435 w 124"/>
                <a:gd name="T37" fmla="*/ 93 h 110"/>
                <a:gd name="T38" fmla="*/ 418 w 124"/>
                <a:gd name="T39" fmla="*/ 74 h 110"/>
                <a:gd name="T40" fmla="*/ 399 w 124"/>
                <a:gd name="T41" fmla="*/ 50 h 110"/>
                <a:gd name="T42" fmla="*/ 391 w 124"/>
                <a:gd name="T43" fmla="*/ 39 h 110"/>
                <a:gd name="T44" fmla="*/ 376 w 124"/>
                <a:gd name="T45" fmla="*/ 39 h 110"/>
                <a:gd name="T46" fmla="*/ 361 w 124"/>
                <a:gd name="T47" fmla="*/ 37 h 110"/>
                <a:gd name="T48" fmla="*/ 350 w 124"/>
                <a:gd name="T49" fmla="*/ 32 h 110"/>
                <a:gd name="T50" fmla="*/ 343 w 124"/>
                <a:gd name="T51" fmla="*/ 29 h 110"/>
                <a:gd name="T52" fmla="*/ 343 w 124"/>
                <a:gd name="T53" fmla="*/ 25 h 110"/>
                <a:gd name="T54" fmla="*/ 350 w 124"/>
                <a:gd name="T55" fmla="*/ 20 h 110"/>
                <a:gd name="T56" fmla="*/ 396 w 124"/>
                <a:gd name="T57" fmla="*/ 8 h 110"/>
                <a:gd name="T58" fmla="*/ 462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id="{E501FB01-FE01-4F74-A5F6-11C6A8C6AED0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30 w 109"/>
                <a:gd name="T3" fmla="*/ 1 h 156"/>
                <a:gd name="T4" fmla="*/ 105 w 109"/>
                <a:gd name="T5" fmla="*/ 5 h 156"/>
                <a:gd name="T6" fmla="*/ 220 w 109"/>
                <a:gd name="T7" fmla="*/ 12 h 156"/>
                <a:gd name="T8" fmla="*/ 349 w 109"/>
                <a:gd name="T9" fmla="*/ 30 h 156"/>
                <a:gd name="T10" fmla="*/ 471 w 109"/>
                <a:gd name="T11" fmla="*/ 50 h 156"/>
                <a:gd name="T12" fmla="*/ 577 w 109"/>
                <a:gd name="T13" fmla="*/ 83 h 156"/>
                <a:gd name="T14" fmla="*/ 642 w 109"/>
                <a:gd name="T15" fmla="*/ 126 h 156"/>
                <a:gd name="T16" fmla="*/ 655 w 109"/>
                <a:gd name="T17" fmla="*/ 181 h 156"/>
                <a:gd name="T18" fmla="*/ 635 w 109"/>
                <a:gd name="T19" fmla="*/ 181 h 156"/>
                <a:gd name="T20" fmla="*/ 599 w 109"/>
                <a:gd name="T21" fmla="*/ 181 h 156"/>
                <a:gd name="T22" fmla="*/ 558 w 109"/>
                <a:gd name="T23" fmla="*/ 181 h 156"/>
                <a:gd name="T24" fmla="*/ 522 w 109"/>
                <a:gd name="T25" fmla="*/ 178 h 156"/>
                <a:gd name="T26" fmla="*/ 486 w 109"/>
                <a:gd name="T27" fmla="*/ 177 h 156"/>
                <a:gd name="T28" fmla="*/ 445 w 109"/>
                <a:gd name="T29" fmla="*/ 174 h 156"/>
                <a:gd name="T30" fmla="*/ 396 w 109"/>
                <a:gd name="T31" fmla="*/ 169 h 156"/>
                <a:gd name="T32" fmla="*/ 349 w 109"/>
                <a:gd name="T33" fmla="*/ 163 h 156"/>
                <a:gd name="T34" fmla="*/ 317 w 109"/>
                <a:gd name="T35" fmla="*/ 146 h 156"/>
                <a:gd name="T36" fmla="*/ 317 w 109"/>
                <a:gd name="T37" fmla="*/ 129 h 156"/>
                <a:gd name="T38" fmla="*/ 339 w 109"/>
                <a:gd name="T39" fmla="*/ 113 h 156"/>
                <a:gd name="T40" fmla="*/ 359 w 109"/>
                <a:gd name="T41" fmla="*/ 92 h 156"/>
                <a:gd name="T42" fmla="*/ 339 w 109"/>
                <a:gd name="T43" fmla="*/ 74 h 156"/>
                <a:gd name="T44" fmla="*/ 291 w 109"/>
                <a:gd name="T45" fmla="*/ 49 h 156"/>
                <a:gd name="T46" fmla="*/ 189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id="{CE79F130-F0E6-4B16-909B-9DB4EBE8584A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89 w 46"/>
                <a:gd name="T1" fmla="*/ 0 h 94"/>
                <a:gd name="T2" fmla="*/ 120 w 46"/>
                <a:gd name="T3" fmla="*/ 44 h 94"/>
                <a:gd name="T4" fmla="*/ 89 w 46"/>
                <a:gd name="T5" fmla="*/ 74 h 94"/>
                <a:gd name="T6" fmla="*/ 66 w 46"/>
                <a:gd name="T7" fmla="*/ 97 h 94"/>
                <a:gd name="T8" fmla="*/ 0 w 46"/>
                <a:gd name="T9" fmla="*/ 112 h 94"/>
                <a:gd name="T10" fmla="*/ 73 w 46"/>
                <a:gd name="T11" fmla="*/ 106 h 94"/>
                <a:gd name="T12" fmla="*/ 140 w 46"/>
                <a:gd name="T13" fmla="*/ 98 h 94"/>
                <a:gd name="T14" fmla="*/ 191 w 46"/>
                <a:gd name="T15" fmla="*/ 82 h 94"/>
                <a:gd name="T16" fmla="*/ 240 w 46"/>
                <a:gd name="T17" fmla="*/ 69 h 94"/>
                <a:gd name="T18" fmla="*/ 272 w 46"/>
                <a:gd name="T19" fmla="*/ 53 h 94"/>
                <a:gd name="T20" fmla="*/ 276 w 46"/>
                <a:gd name="T21" fmla="*/ 36 h 94"/>
                <a:gd name="T22" fmla="*/ 255 w 46"/>
                <a:gd name="T23" fmla="*/ 15 h 94"/>
                <a:gd name="T24" fmla="*/ 189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id="{6E3BD35A-A007-4FF5-BA78-F6064BBD9CF8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36 w 54"/>
                <a:gd name="T5" fmla="*/ 3 h 40"/>
                <a:gd name="T6" fmla="*/ 73 w 54"/>
                <a:gd name="T7" fmla="*/ 8 h 40"/>
                <a:gd name="T8" fmla="*/ 116 w 54"/>
                <a:gd name="T9" fmla="*/ 12 h 40"/>
                <a:gd name="T10" fmla="*/ 164 w 54"/>
                <a:gd name="T11" fmla="*/ 15 h 40"/>
                <a:gd name="T12" fmla="*/ 215 w 54"/>
                <a:gd name="T13" fmla="*/ 17 h 40"/>
                <a:gd name="T14" fmla="*/ 256 w 54"/>
                <a:gd name="T15" fmla="*/ 18 h 40"/>
                <a:gd name="T16" fmla="*/ 304 w 54"/>
                <a:gd name="T17" fmla="*/ 16 h 40"/>
                <a:gd name="T18" fmla="*/ 300 w 54"/>
                <a:gd name="T19" fmla="*/ 31 h 40"/>
                <a:gd name="T20" fmla="*/ 283 w 54"/>
                <a:gd name="T21" fmla="*/ 39 h 40"/>
                <a:gd name="T22" fmla="*/ 249 w 54"/>
                <a:gd name="T23" fmla="*/ 44 h 40"/>
                <a:gd name="T24" fmla="*/ 207 w 54"/>
                <a:gd name="T25" fmla="*/ 46 h 40"/>
                <a:gd name="T26" fmla="*/ 155 w 54"/>
                <a:gd name="T27" fmla="*/ 45 h 40"/>
                <a:gd name="T28" fmla="*/ 105 w 54"/>
                <a:gd name="T29" fmla="*/ 38 h 40"/>
                <a:gd name="T30" fmla="*/ 55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id="{FAC5CE3F-FA17-4E98-B11B-0658993DABF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id="{6D97CCF6-7826-456E-9BA3-2E3EB513819D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98 w 596"/>
                <a:gd name="T1" fmla="*/ 441 h 666"/>
                <a:gd name="T2" fmla="*/ 36 w 596"/>
                <a:gd name="T3" fmla="*/ 408 h 666"/>
                <a:gd name="T4" fmla="*/ 0 w 596"/>
                <a:gd name="T5" fmla="*/ 345 h 666"/>
                <a:gd name="T6" fmla="*/ 22 w 596"/>
                <a:gd name="T7" fmla="*/ 266 h 666"/>
                <a:gd name="T8" fmla="*/ 152 w 596"/>
                <a:gd name="T9" fmla="*/ 181 h 666"/>
                <a:gd name="T10" fmla="*/ 415 w 596"/>
                <a:gd name="T11" fmla="*/ 102 h 666"/>
                <a:gd name="T12" fmla="*/ 857 w 596"/>
                <a:gd name="T13" fmla="*/ 37 h 666"/>
                <a:gd name="T14" fmla="*/ 1487 w 596"/>
                <a:gd name="T15" fmla="*/ 2 h 666"/>
                <a:gd name="T16" fmla="*/ 2293 w 596"/>
                <a:gd name="T17" fmla="*/ 9 h 666"/>
                <a:gd name="T18" fmla="*/ 2917 w 596"/>
                <a:gd name="T19" fmla="*/ 80 h 666"/>
                <a:gd name="T20" fmla="*/ 3339 w 596"/>
                <a:gd name="T21" fmla="*/ 197 h 666"/>
                <a:gd name="T22" fmla="*/ 3560 w 596"/>
                <a:gd name="T23" fmla="*/ 340 h 666"/>
                <a:gd name="T24" fmla="*/ 3587 w 596"/>
                <a:gd name="T25" fmla="*/ 488 h 666"/>
                <a:gd name="T26" fmla="*/ 3414 w 596"/>
                <a:gd name="T27" fmla="*/ 627 h 666"/>
                <a:gd name="T28" fmla="*/ 3055 w 596"/>
                <a:gd name="T29" fmla="*/ 734 h 666"/>
                <a:gd name="T30" fmla="*/ 2513 w 596"/>
                <a:gd name="T31" fmla="*/ 792 h 666"/>
                <a:gd name="T32" fmla="*/ 2345 w 596"/>
                <a:gd name="T33" fmla="*/ 787 h 666"/>
                <a:gd name="T34" fmla="*/ 2659 w 596"/>
                <a:gd name="T35" fmla="*/ 738 h 666"/>
                <a:gd name="T36" fmla="*/ 2904 w 596"/>
                <a:gd name="T37" fmla="*/ 649 h 666"/>
                <a:gd name="T38" fmla="*/ 3072 w 596"/>
                <a:gd name="T39" fmla="*/ 542 h 666"/>
                <a:gd name="T40" fmla="*/ 3132 w 596"/>
                <a:gd name="T41" fmla="*/ 424 h 666"/>
                <a:gd name="T42" fmla="*/ 3096 w 596"/>
                <a:gd name="T43" fmla="*/ 308 h 666"/>
                <a:gd name="T44" fmla="*/ 2921 w 596"/>
                <a:gd name="T45" fmla="*/ 208 h 666"/>
                <a:gd name="T46" fmla="*/ 2609 w 596"/>
                <a:gd name="T47" fmla="*/ 134 h 666"/>
                <a:gd name="T48" fmla="*/ 2056 w 596"/>
                <a:gd name="T49" fmla="*/ 88 h 666"/>
                <a:gd name="T50" fmla="*/ 1483 w 596"/>
                <a:gd name="T51" fmla="*/ 73 h 666"/>
                <a:gd name="T52" fmla="*/ 1050 w 596"/>
                <a:gd name="T53" fmla="*/ 83 h 666"/>
                <a:gd name="T54" fmla="*/ 730 w 596"/>
                <a:gd name="T55" fmla="*/ 119 h 666"/>
                <a:gd name="T56" fmla="*/ 505 w 596"/>
                <a:gd name="T57" fmla="*/ 178 h 666"/>
                <a:gd name="T58" fmla="*/ 344 w 596"/>
                <a:gd name="T59" fmla="*/ 246 h 666"/>
                <a:gd name="T60" fmla="*/ 240 w 596"/>
                <a:gd name="T61" fmla="*/ 324 h 666"/>
                <a:gd name="T62" fmla="*/ 169 w 596"/>
                <a:gd name="T63" fmla="*/ 404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5165" name="Rectangle 45">
            <a:extLst>
              <a:ext uri="{FF2B5EF4-FFF2-40B4-BE49-F238E27FC236}">
                <a16:creationId xmlns:a16="http://schemas.microsoft.com/office/drawing/2014/main" id="{C13F7FE1-9606-4025-966B-A014D3E0E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id="{AD637A8D-B2D3-4997-B35E-068EB81FD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5167" name="Rectangle 47">
            <a:extLst>
              <a:ext uri="{FF2B5EF4-FFF2-40B4-BE49-F238E27FC236}">
                <a16:creationId xmlns:a16="http://schemas.microsoft.com/office/drawing/2014/main" id="{0993867C-F655-4AC7-8057-51DAEDAD74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68" name="Rectangle 48">
            <a:extLst>
              <a:ext uri="{FF2B5EF4-FFF2-40B4-BE49-F238E27FC236}">
                <a16:creationId xmlns:a16="http://schemas.microsoft.com/office/drawing/2014/main" id="{1B80F87B-52B5-4D5D-8705-7239439E07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69" name="Rectangle 49">
            <a:extLst>
              <a:ext uri="{FF2B5EF4-FFF2-40B4-BE49-F238E27FC236}">
                <a16:creationId xmlns:a16="http://schemas.microsoft.com/office/drawing/2014/main" id="{D96F24CE-A86E-498B-8B38-C7E8A34D09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/>
            </a:lvl1pPr>
          </a:lstStyle>
          <a:p>
            <a:pPr>
              <a:defRPr/>
            </a:pPr>
            <a:fld id="{864E2C23-4F8A-43C3-B5F2-515DB2060D5D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2pPr>
      <a:lvl3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3pPr>
      <a:lvl4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4pPr>
      <a:lvl5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5pPr>
      <a:lvl6pPr marL="4572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6pPr>
      <a:lvl7pPr marL="9144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7pPr>
      <a:lvl8pPr marL="13716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8pPr>
      <a:lvl9pPr marL="18288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ukG6bqnyiQ" TargetMode="External"/><Relationship Id="rId2" Type="http://schemas.openxmlformats.org/officeDocument/2006/relationships/hyperlink" Target="http://www.youtube.com/watch?v=GmiZ0huvZz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youtube.com/watch?v=q6eIqNpdvlw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>
            <a:extLst>
              <a:ext uri="{FF2B5EF4-FFF2-40B4-BE49-F238E27FC236}">
                <a16:creationId xmlns:a16="http://schemas.microsoft.com/office/drawing/2014/main" id="{CEC29C7D-461E-4A5A-9642-180A81F83D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687388"/>
          <a:ext cx="7772400" cy="609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Clip" r:id="rId3" imgW="1256386" imgH="1375258" progId="MS_ClipArt_Gallery.2">
                  <p:embed/>
                </p:oleObj>
              </mc:Choice>
              <mc:Fallback>
                <p:oleObj name="Clip" r:id="rId3" imgW="1256386" imgH="1375258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87388"/>
                        <a:ext cx="7772400" cy="609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WordArt 3">
            <a:extLst>
              <a:ext uri="{FF2B5EF4-FFF2-40B4-BE49-F238E27FC236}">
                <a16:creationId xmlns:a16="http://schemas.microsoft.com/office/drawing/2014/main" id="{DD22123B-1511-4396-BC00-DC3C7A04C6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7772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3600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/>
                  </a:prstShdw>
                </a:effectLst>
                <a:latin typeface="Arial" panose="020B0604020202020204" pitchFamily="34" charset="0"/>
              </a:rPr>
              <a:t>אנרגיה בתגובות כימיות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A3555C6E-AC2A-4260-B6C6-A6C346338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590800"/>
            <a:ext cx="76200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e-IL" altLang="he-IL">
                <a:solidFill>
                  <a:srgbClr val="CC33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rPr>
              <a:t>האנרגיה הנפלטת או נקלטת בזמן התרחשות תגובה כימית.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e-IL" altLang="he-IL">
                <a:solidFill>
                  <a:srgbClr val="CC3300"/>
                </a:solidFill>
                <a:latin typeface="Times New Roman" panose="02020603050405020304" pitchFamily="18" charset="0"/>
                <a:cs typeface="Guttman Yad-Brush" panose="02010401010101010101" pitchFamily="2" charset="-79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90B7DFC-20C7-48CD-9FFA-3629443DF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8243887" cy="1314450"/>
          </a:xfrm>
        </p:spPr>
        <p:txBody>
          <a:bodyPr/>
          <a:lstStyle/>
          <a:p>
            <a:pPr eaLnBrk="1" hangingPunct="1">
              <a:defRPr/>
            </a:pPr>
            <a:r>
              <a:rPr lang="he-IL" sz="3600" dirty="0"/>
              <a:t>האם יש תגובות שסופגות (קולטות)  אנרגיה מהסביבה (יותר מאשר משחררות אנרגיה)?</a:t>
            </a:r>
            <a:endParaRPr lang="en-US" sz="3600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318E755-7A9A-4C3E-BED5-53D553307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4868863"/>
            <a:ext cx="8229600" cy="13668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he-IL" altLang="he-IL" sz="800"/>
          </a:p>
          <a:p>
            <a:pPr eaLnBrk="1" hangingPunct="1">
              <a:lnSpc>
                <a:spcPct val="80000"/>
              </a:lnSpc>
            </a:pPr>
            <a:endParaRPr lang="he-IL" altLang="he-IL" sz="800"/>
          </a:p>
          <a:p>
            <a:pPr eaLnBrk="1" hangingPunct="1">
              <a:lnSpc>
                <a:spcPct val="80000"/>
              </a:lnSpc>
            </a:pPr>
            <a:endParaRPr lang="he-IL" altLang="he-IL" sz="800"/>
          </a:p>
          <a:p>
            <a:pPr eaLnBrk="1" hangingPunct="1">
              <a:lnSpc>
                <a:spcPct val="80000"/>
              </a:lnSpc>
            </a:pPr>
            <a:endParaRPr lang="he-IL" altLang="he-IL" sz="800"/>
          </a:p>
          <a:p>
            <a:pPr eaLnBrk="1" hangingPunct="1">
              <a:lnSpc>
                <a:spcPct val="80000"/>
              </a:lnSpc>
            </a:pPr>
            <a:endParaRPr lang="he-IL" altLang="he-IL" sz="800"/>
          </a:p>
          <a:p>
            <a:pPr eaLnBrk="1" hangingPunct="1">
              <a:lnSpc>
                <a:spcPct val="80000"/>
              </a:lnSpc>
            </a:pPr>
            <a:endParaRPr lang="he-IL" altLang="he-IL" sz="800"/>
          </a:p>
          <a:p>
            <a:pPr eaLnBrk="1" hangingPunct="1">
              <a:lnSpc>
                <a:spcPct val="80000"/>
              </a:lnSpc>
            </a:pPr>
            <a:endParaRPr lang="he-IL" altLang="he-IL" sz="800"/>
          </a:p>
          <a:p>
            <a:pPr eaLnBrk="1" hangingPunct="1">
              <a:lnSpc>
                <a:spcPct val="80000"/>
              </a:lnSpc>
            </a:pPr>
            <a:r>
              <a:rPr lang="he-IL" altLang="he-IL" sz="4400"/>
              <a:t>התשובה היא גם פה </a:t>
            </a:r>
            <a:r>
              <a:rPr lang="he-IL" altLang="he-IL" sz="5400">
                <a:solidFill>
                  <a:srgbClr val="FF0000"/>
                </a:solidFill>
              </a:rPr>
              <a:t>כן</a:t>
            </a:r>
            <a:r>
              <a:rPr lang="he-IL" altLang="he-IL" sz="4400"/>
              <a:t>. </a:t>
            </a:r>
            <a:endParaRPr lang="en-US" altLang="he-IL" sz="4400"/>
          </a:p>
        </p:txBody>
      </p:sp>
      <p:sp>
        <p:nvSpPr>
          <p:cNvPr id="22532" name="AutoShape 6" descr="endosm">
            <a:extLst>
              <a:ext uri="{FF2B5EF4-FFF2-40B4-BE49-F238E27FC236}">
                <a16:creationId xmlns:a16="http://schemas.microsoft.com/office/drawing/2014/main" id="{87D122AB-083E-4276-BF87-BBEAF914A5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13588" y="46038"/>
            <a:ext cx="14573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pic>
        <p:nvPicPr>
          <p:cNvPr id="22533" name="Picture 9" descr="endosm">
            <a:extLst>
              <a:ext uri="{FF2B5EF4-FFF2-40B4-BE49-F238E27FC236}">
                <a16:creationId xmlns:a16="http://schemas.microsoft.com/office/drawing/2014/main" id="{0649DB2F-EB4C-401F-BA76-1FB6AEC041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89138"/>
            <a:ext cx="18923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0" descr="FG07_04C">
            <a:extLst>
              <a:ext uri="{FF2B5EF4-FFF2-40B4-BE49-F238E27FC236}">
                <a16:creationId xmlns:a16="http://schemas.microsoft.com/office/drawing/2014/main" id="{A3F3EF9C-FAD3-4F34-815E-F0FBE7317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2039937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0498BB9-55AE-4016-83D2-DDE0ABB5A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7175" y="103188"/>
            <a:ext cx="4619625" cy="2605087"/>
          </a:xfrm>
        </p:spPr>
        <p:txBody>
          <a:bodyPr/>
          <a:lstStyle/>
          <a:p>
            <a:pPr eaLnBrk="1" hangingPunct="1">
              <a:defRPr/>
            </a:pPr>
            <a:r>
              <a:rPr lang="he-IL" sz="4000"/>
              <a:t>כוס הכימית מתקררת כל כך שמקפיאה את המים שעל חתיכת העץ ונדבקת עליה</a:t>
            </a:r>
            <a:endParaRPr lang="en-US" sz="4000"/>
          </a:p>
        </p:txBody>
      </p:sp>
      <p:pic>
        <p:nvPicPr>
          <p:cNvPr id="23555" name="Picture 5" descr="1">
            <a:extLst>
              <a:ext uri="{FF2B5EF4-FFF2-40B4-BE49-F238E27FC236}">
                <a16:creationId xmlns:a16="http://schemas.microsoft.com/office/drawing/2014/main" id="{AF027AB2-273D-425D-B7B5-FA8BBBFB6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401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 descr="5">
            <a:extLst>
              <a:ext uri="{FF2B5EF4-FFF2-40B4-BE49-F238E27FC236}">
                <a16:creationId xmlns:a16="http://schemas.microsoft.com/office/drawing/2014/main" id="{02F0662F-64B0-4C14-A0CC-B08C45BF4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852738"/>
            <a:ext cx="388937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8">
            <a:extLst>
              <a:ext uri="{FF2B5EF4-FFF2-40B4-BE49-F238E27FC236}">
                <a16:creationId xmlns:a16="http://schemas.microsoft.com/office/drawing/2014/main" id="{32336D9B-FA8F-4A79-8AE6-2940BB164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32263"/>
            <a:ext cx="3635375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1F48CC4-C20C-4697-B4D8-14E41E842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1775" y="404813"/>
            <a:ext cx="5988050" cy="2678112"/>
          </a:xfrm>
        </p:spPr>
        <p:txBody>
          <a:bodyPr/>
          <a:lstStyle/>
          <a:p>
            <a:pPr eaLnBrk="1" hangingPunct="1">
              <a:defRPr/>
            </a:pPr>
            <a:r>
              <a:rPr lang="he-IL" dirty="0"/>
              <a:t>כאשר הטמפרטורה יורדת</a:t>
            </a:r>
            <a:br>
              <a:rPr lang="he-IL" dirty="0"/>
            </a:br>
            <a:r>
              <a:rPr lang="he-IL" dirty="0"/>
              <a:t>בתגובה כימית יש לנו </a:t>
            </a:r>
            <a:r>
              <a:rPr lang="he-IL" dirty="0">
                <a:solidFill>
                  <a:srgbClr val="FF0000"/>
                </a:solidFill>
              </a:rPr>
              <a:t>תגובה </a:t>
            </a:r>
            <a:r>
              <a:rPr lang="he-IL" dirty="0" err="1">
                <a:solidFill>
                  <a:srgbClr val="FF0000"/>
                </a:solidFill>
              </a:rPr>
              <a:t>אנדותרמית</a:t>
            </a:r>
            <a:br>
              <a:rPr lang="he-IL" dirty="0"/>
            </a:br>
            <a:endParaRPr lang="en-US" dirty="0"/>
          </a:p>
        </p:txBody>
      </p:sp>
      <p:pic>
        <p:nvPicPr>
          <p:cNvPr id="24579" name="Picture 5" descr="FG07_04C">
            <a:extLst>
              <a:ext uri="{FF2B5EF4-FFF2-40B4-BE49-F238E27FC236}">
                <a16:creationId xmlns:a16="http://schemas.microsoft.com/office/drawing/2014/main" id="{6EA22961-F0BD-4AD6-981F-5BE250E7F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6250"/>
            <a:ext cx="22383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מלבן 1">
            <a:extLst>
              <a:ext uri="{FF2B5EF4-FFF2-40B4-BE49-F238E27FC236}">
                <a16:creationId xmlns:a16="http://schemas.microsoft.com/office/drawing/2014/main" id="{9D5DF905-B70C-4717-A798-FCE55A260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6381750"/>
            <a:ext cx="3121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800"/>
              <a:t>thermic (חום) endo (פנימה).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305B1E2-45CB-4678-B26F-D395B35A7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-531813"/>
            <a:ext cx="8243887" cy="1314451"/>
          </a:xfrm>
        </p:spPr>
        <p:txBody>
          <a:bodyPr/>
          <a:lstStyle/>
          <a:p>
            <a:pPr>
              <a:defRPr/>
            </a:pPr>
            <a:r>
              <a:rPr lang="he-IL" dirty="0"/>
              <a:t>תגובות כימיות ביצורים חיים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B0089E5-8C61-48BE-8F6C-18CBDDFE3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07950" y="1268413"/>
            <a:ext cx="8948738" cy="1403350"/>
          </a:xfrm>
        </p:spPr>
        <p:txBody>
          <a:bodyPr/>
          <a:lstStyle/>
          <a:p>
            <a:r>
              <a:rPr lang="he-IL" altLang="he-IL" sz="2400"/>
              <a:t>מתרחש באברוני התא הצמחי הנקראים כלרופלסטים.</a:t>
            </a:r>
          </a:p>
          <a:p>
            <a:pPr>
              <a:buFontTx/>
              <a:buNone/>
            </a:pPr>
            <a:r>
              <a:rPr lang="he-IL" altLang="he-IL" sz="2400"/>
              <a:t>התגובה מתרחשת בין פחמן דו חמצני למים ליצירת גלוקוז וחמצן. </a:t>
            </a:r>
          </a:p>
          <a:p>
            <a:r>
              <a:rPr lang="he-IL" altLang="he-IL" sz="2400"/>
              <a:t>התהליך מתרחש בנוכחות אור 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he-IL" sz="2400"/>
          </a:p>
        </p:txBody>
      </p:sp>
      <p:pic>
        <p:nvPicPr>
          <p:cNvPr id="25604" name="Picture 2" descr="http://t1.gstatic.com/images?q=tbn:ANd9GcQw_19oUSXG9AJGC5mfG2UYqT7Yv5U1O8vmwjyrDvZ2RhfWp3b7">
            <a:extLst>
              <a:ext uri="{FF2B5EF4-FFF2-40B4-BE49-F238E27FC236}">
                <a16:creationId xmlns:a16="http://schemas.microsoft.com/office/drawing/2014/main" id="{5B702819-414F-4826-AF8A-E6DC07947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3455987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1AF821FA-F98D-4D63-ABEB-1C2A3256F07A}"/>
              </a:ext>
            </a:extLst>
          </p:cNvPr>
          <p:cNvSpPr/>
          <p:nvPr/>
        </p:nvSpPr>
        <p:spPr>
          <a:xfrm>
            <a:off x="3563938" y="3068638"/>
            <a:ext cx="5580062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rtl="1">
              <a:spcBef>
                <a:spcPct val="20000"/>
              </a:spcBef>
              <a:defRPr/>
            </a:pPr>
            <a:r>
              <a:rPr lang="he-IL" sz="2000" kern="0" dirty="0">
                <a:solidFill>
                  <a:srgbClr val="002060"/>
                </a:solidFill>
                <a:latin typeface="Verdana"/>
                <a:cs typeface="Arial"/>
              </a:rPr>
              <a:t>   תהליך זה הינו תהליך </a:t>
            </a:r>
            <a:r>
              <a:rPr lang="he-IL" sz="2000" b="1" kern="0" dirty="0" err="1">
                <a:solidFill>
                  <a:srgbClr val="002060"/>
                </a:solidFill>
                <a:latin typeface="Verdana"/>
                <a:cs typeface="Arial"/>
              </a:rPr>
              <a:t>אנדותרמי</a:t>
            </a:r>
            <a:r>
              <a:rPr lang="he-IL" sz="2000" kern="0" dirty="0">
                <a:solidFill>
                  <a:srgbClr val="002060"/>
                </a:solidFill>
                <a:latin typeface="Verdana"/>
                <a:cs typeface="Arial"/>
              </a:rPr>
              <a:t> – </a:t>
            </a:r>
          </a:p>
          <a:p>
            <a:pPr marL="342900" indent="-342900" algn="r" rt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e-IL" sz="2000" kern="0" dirty="0">
                <a:solidFill>
                  <a:srgbClr val="002060"/>
                </a:solidFill>
                <a:latin typeface="Verdana"/>
                <a:cs typeface="Arial"/>
              </a:rPr>
              <a:t>   כלומר האנרגיה המושקעת בכדי לשבור את הקשרים בין אטומי המגיבים גדולה מכמות האנרגיה המשתחררת בעת יצירת הקשרים בתוצרים </a:t>
            </a:r>
          </a:p>
          <a:p>
            <a:pPr marL="342900" indent="-342900" algn="r" rt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e-IL" sz="2000" kern="0" dirty="0">
                <a:solidFill>
                  <a:srgbClr val="002060"/>
                </a:solidFill>
                <a:latin typeface="Verdana"/>
                <a:cs typeface="Arial"/>
              </a:rPr>
              <a:t>האנרגיה הדרושה לתהליך זה הינה אנרגיית האור. 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19324BC-35AD-4022-9B49-B1D6C3A89BAC}"/>
              </a:ext>
            </a:extLst>
          </p:cNvPr>
          <p:cNvSpPr/>
          <p:nvPr/>
        </p:nvSpPr>
        <p:spPr>
          <a:xfrm>
            <a:off x="3587750" y="5084763"/>
            <a:ext cx="49498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eaLnBrk="1" hangingPunct="1">
              <a:defRPr/>
            </a:pPr>
            <a:r>
              <a:rPr lang="he-IL" b="1" dirty="0"/>
              <a:t>חמצן + </a:t>
            </a:r>
            <a:r>
              <a:rPr lang="he-IL" b="1" dirty="0" err="1"/>
              <a:t>גלוקוז</a:t>
            </a:r>
            <a:r>
              <a:rPr lang="he-IL" b="1" dirty="0"/>
              <a:t>           </a:t>
            </a:r>
            <a:r>
              <a:rPr lang="he-IL" sz="1050" b="1" dirty="0"/>
              <a:t>  </a:t>
            </a:r>
            <a:r>
              <a:rPr lang="he-IL" b="1" dirty="0"/>
              <a:t>           מים + פחמן דו חמצני</a:t>
            </a:r>
          </a:p>
        </p:txBody>
      </p: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0D1A9926-9AA2-4829-A74D-0D807AC65372}"/>
              </a:ext>
            </a:extLst>
          </p:cNvPr>
          <p:cNvCxnSpPr/>
          <p:nvPr/>
        </p:nvCxnSpPr>
        <p:spPr>
          <a:xfrm>
            <a:off x="5435600" y="6237288"/>
            <a:ext cx="1008063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מלבן 9">
            <a:extLst>
              <a:ext uri="{FF2B5EF4-FFF2-40B4-BE49-F238E27FC236}">
                <a16:creationId xmlns:a16="http://schemas.microsoft.com/office/drawing/2014/main" id="{54C0F493-56F7-4031-9D00-5438CA17E40D}"/>
              </a:ext>
            </a:extLst>
          </p:cNvPr>
          <p:cNvSpPr/>
          <p:nvPr/>
        </p:nvSpPr>
        <p:spPr>
          <a:xfrm>
            <a:off x="3282950" y="836613"/>
            <a:ext cx="5692775" cy="534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90000"/>
              </a:lnSpc>
              <a:defRPr/>
            </a:pPr>
            <a:r>
              <a:rPr lang="he-IL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א. פוטוסינתזה (</a:t>
            </a:r>
            <a:r>
              <a:rPr lang="he-IL" sz="3200" dirty="0"/>
              <a:t>תהליך הטמעה)</a:t>
            </a:r>
            <a:r>
              <a:rPr lang="he-IL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– </a:t>
            </a:r>
          </a:p>
        </p:txBody>
      </p:sp>
      <p:sp>
        <p:nvSpPr>
          <p:cNvPr id="25609" name="TextBox 20">
            <a:extLst>
              <a:ext uri="{FF2B5EF4-FFF2-40B4-BE49-F238E27FC236}">
                <a16:creationId xmlns:a16="http://schemas.microsoft.com/office/drawing/2014/main" id="{63D7910D-B008-4E37-BEA9-DCBD0C271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225" y="5641975"/>
            <a:ext cx="200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400"/>
              <a:t>מים נקלטים מהשורשים ומובלים דרך צינורות עצה</a:t>
            </a:r>
          </a:p>
        </p:txBody>
      </p:sp>
      <p:pic>
        <p:nvPicPr>
          <p:cNvPr id="25610" name="Picture 4" descr="http://stwww.weizmann.ac.il/weizmann/foto-in/Image/Glucose%20alfa%20hewart.JPG">
            <a:extLst>
              <a:ext uri="{FF2B5EF4-FFF2-40B4-BE49-F238E27FC236}">
                <a16:creationId xmlns:a16="http://schemas.microsoft.com/office/drawing/2014/main" id="{C35D1126-88D0-404A-A5F4-02122042F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2363788"/>
            <a:ext cx="7921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TextBox 23">
            <a:extLst>
              <a:ext uri="{FF2B5EF4-FFF2-40B4-BE49-F238E27FC236}">
                <a16:creationId xmlns:a16="http://schemas.microsoft.com/office/drawing/2014/main" id="{E34AA6B3-EEF6-4F42-BC51-866BA07DD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797550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800"/>
              <a:t>אור</a:t>
            </a:r>
          </a:p>
        </p:txBody>
      </p:sp>
      <p:grpSp>
        <p:nvGrpSpPr>
          <p:cNvPr id="25612" name="Group 5">
            <a:extLst>
              <a:ext uri="{FF2B5EF4-FFF2-40B4-BE49-F238E27FC236}">
                <a16:creationId xmlns:a16="http://schemas.microsoft.com/office/drawing/2014/main" id="{4D211D69-B8F8-4F01-AE0D-67158441B9B3}"/>
              </a:ext>
            </a:extLst>
          </p:cNvPr>
          <p:cNvGrpSpPr>
            <a:grpSpLocks/>
          </p:cNvGrpSpPr>
          <p:nvPr/>
        </p:nvGrpSpPr>
        <p:grpSpPr bwMode="auto">
          <a:xfrm>
            <a:off x="2957513" y="5530850"/>
            <a:ext cx="5580062" cy="887413"/>
            <a:chOff x="1345" y="3933"/>
            <a:chExt cx="2777" cy="1129"/>
          </a:xfrm>
        </p:grpSpPr>
        <p:sp>
          <p:nvSpPr>
            <p:cNvPr id="25614" name="Text Box 7">
              <a:extLst>
                <a:ext uri="{FF2B5EF4-FFF2-40B4-BE49-F238E27FC236}">
                  <a16:creationId xmlns:a16="http://schemas.microsoft.com/office/drawing/2014/main" id="{AB7B9E84-EF73-4B33-9124-C5C2B2F27B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" y="4670"/>
              <a:ext cx="2777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he-IL" sz="1400" b="1">
                  <a:solidFill>
                    <a:srgbClr val="FF0000"/>
                  </a:solidFill>
                </a:rPr>
                <a:t>6CO</a:t>
              </a:r>
              <a:r>
                <a:rPr lang="en-US" altLang="he-IL" sz="1000" b="1">
                  <a:solidFill>
                    <a:srgbClr val="FF0000"/>
                  </a:solidFill>
                </a:rPr>
                <a:t>2</a:t>
              </a:r>
              <a:r>
                <a:rPr lang="en-US" altLang="he-IL" sz="1400" b="1">
                  <a:solidFill>
                    <a:srgbClr val="FF0000"/>
                  </a:solidFill>
                </a:rPr>
                <a:t>   +    6H</a:t>
              </a:r>
              <a:r>
                <a:rPr lang="en-US" altLang="he-IL" sz="1000" b="1">
                  <a:solidFill>
                    <a:srgbClr val="FF0000"/>
                  </a:solidFill>
                </a:rPr>
                <a:t>2</a:t>
              </a:r>
              <a:r>
                <a:rPr lang="en-US" altLang="he-IL" sz="1400" b="1">
                  <a:solidFill>
                    <a:srgbClr val="FF0000"/>
                  </a:solidFill>
                </a:rPr>
                <a:t>O                    C</a:t>
              </a:r>
              <a:r>
                <a:rPr lang="en-US" altLang="he-IL" sz="1000" b="1">
                  <a:solidFill>
                    <a:srgbClr val="FF0000"/>
                  </a:solidFill>
                </a:rPr>
                <a:t>6</a:t>
              </a:r>
              <a:r>
                <a:rPr lang="en-US" altLang="he-IL" sz="1400" b="1">
                  <a:solidFill>
                    <a:srgbClr val="FF0000"/>
                  </a:solidFill>
                </a:rPr>
                <a:t>H</a:t>
              </a:r>
              <a:r>
                <a:rPr lang="en-US" altLang="he-IL" sz="1000" b="1">
                  <a:solidFill>
                    <a:srgbClr val="FF0000"/>
                  </a:solidFill>
                </a:rPr>
                <a:t>12</a:t>
              </a:r>
              <a:r>
                <a:rPr lang="en-US" altLang="he-IL" sz="1400" b="1">
                  <a:solidFill>
                    <a:srgbClr val="FF0000"/>
                  </a:solidFill>
                </a:rPr>
                <a:t>O</a:t>
              </a:r>
              <a:r>
                <a:rPr lang="en-US" altLang="he-IL" sz="1000" b="1">
                  <a:solidFill>
                    <a:srgbClr val="FF0000"/>
                  </a:solidFill>
                </a:rPr>
                <a:t>6</a:t>
              </a:r>
              <a:r>
                <a:rPr lang="en-US" altLang="he-IL" sz="1400" b="1">
                  <a:solidFill>
                    <a:srgbClr val="FF0000"/>
                  </a:solidFill>
                </a:rPr>
                <a:t>    +   6O</a:t>
              </a:r>
              <a:r>
                <a:rPr lang="en-US" altLang="he-IL" sz="1000" b="1">
                  <a:solidFill>
                    <a:srgbClr val="FF0000"/>
                  </a:solidFill>
                </a:rPr>
                <a:t>2</a:t>
              </a:r>
              <a:r>
                <a:rPr lang="en-US" altLang="he-IL" sz="1400" b="1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25615" name="AutoShape 9">
              <a:extLst>
                <a:ext uri="{FF2B5EF4-FFF2-40B4-BE49-F238E27FC236}">
                  <a16:creationId xmlns:a16="http://schemas.microsoft.com/office/drawing/2014/main" id="{10E72A80-6D46-4B8A-A119-27D7A62B7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3933"/>
              <a:ext cx="288" cy="624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4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C39A10E-AC6A-4423-8E6C-195D2310E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325" y="2576513"/>
            <a:ext cx="6097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he-IL" altLang="he-IL" sz="2000" b="1">
                <a:solidFill>
                  <a:srgbClr val="FF0000"/>
                </a:solidFill>
              </a:rPr>
              <a:t>האם פוטוסינתזה זהו תהליך אנדותרמי או אקסותרמי?</a:t>
            </a:r>
          </a:p>
          <a:p>
            <a:endParaRPr lang="he-IL" altLang="he-IL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31CE8B4-3ADF-46B8-8C7B-FB671D4DE7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0200" y="404813"/>
            <a:ext cx="5400675" cy="838200"/>
          </a:xfrm>
        </p:spPr>
        <p:txBody>
          <a:bodyPr/>
          <a:lstStyle/>
          <a:p>
            <a:pPr>
              <a:defRPr/>
            </a:pPr>
            <a:r>
              <a:rPr lang="he-IL" sz="3200" dirty="0"/>
              <a:t>ב.נשימה תאית</a:t>
            </a:r>
            <a:endParaRPr lang="en-US" sz="3200" dirty="0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CBC1558-B278-4FD7-94F9-DF047ED8D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8697913" cy="493395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he-IL" altLang="he-IL" sz="2800"/>
              <a:t>תהליך שבו יצורים חיים </a:t>
            </a:r>
            <a:r>
              <a:rPr lang="he-IL" altLang="he-IL" sz="2800" b="1">
                <a:solidFill>
                  <a:srgbClr val="FF0000"/>
                </a:solidFill>
              </a:rPr>
              <a:t>מפיקים</a:t>
            </a:r>
            <a:r>
              <a:rPr lang="he-IL" altLang="he-IL" sz="2800"/>
              <a:t> אנרגיה מפירוק סוכר (גלוקוז) בתאי הגוף. </a:t>
            </a:r>
          </a:p>
          <a:p>
            <a:pPr marL="609600" indent="-609600">
              <a:lnSpc>
                <a:spcPct val="80000"/>
              </a:lnSpc>
            </a:pPr>
            <a:r>
              <a:rPr lang="he-IL" altLang="he-IL" sz="2800"/>
              <a:t>תהליך הנשימה התאית הוא תהליך הדורש </a:t>
            </a:r>
            <a:r>
              <a:rPr lang="he-IL" altLang="he-IL" sz="2800" b="1"/>
              <a:t>חמצן</a:t>
            </a:r>
            <a:r>
              <a:rPr lang="he-IL" altLang="he-IL" sz="2800"/>
              <a:t> ו</a:t>
            </a:r>
            <a:r>
              <a:rPr lang="he-IL" altLang="he-IL" sz="2800" b="1"/>
              <a:t>גלוקוז</a:t>
            </a:r>
            <a:r>
              <a:rPr lang="he-IL" altLang="he-IL" sz="2800"/>
              <a:t>.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he-IL" sz="28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he-IL" sz="28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he-IL" sz="280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he-IL" sz="28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he-IL" sz="2800"/>
              <a:t> </a:t>
            </a:r>
            <a:endParaRPr lang="he-IL" altLang="he-IL" sz="280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br>
              <a:rPr lang="en-US" altLang="he-IL" sz="2800"/>
            </a:br>
            <a:r>
              <a:rPr lang="he-IL" altLang="he-IL" sz="2800">
                <a:solidFill>
                  <a:srgbClr val="FF0000"/>
                </a:solidFill>
              </a:rPr>
              <a:t>        תוצרים                                    מגיבים</a:t>
            </a:r>
            <a:br>
              <a:rPr lang="en-US" altLang="he-IL" sz="2800"/>
            </a:br>
            <a:br>
              <a:rPr lang="en-US" altLang="he-IL" sz="2800"/>
            </a:br>
            <a:r>
              <a:rPr lang="he-IL" altLang="he-IL" sz="2800"/>
              <a:t>אנרגיה + מים + פחמן דו חמצני        גלוקוז + חמצן </a:t>
            </a:r>
            <a:br>
              <a:rPr lang="en-US" altLang="he-IL" sz="2800"/>
            </a:br>
            <a:br>
              <a:rPr lang="en-US" altLang="he-IL" sz="2800"/>
            </a:br>
            <a:endParaRPr lang="en-US" altLang="he-IL" sz="2800"/>
          </a:p>
        </p:txBody>
      </p:sp>
      <p:sp>
        <p:nvSpPr>
          <p:cNvPr id="26628" name="Line 5">
            <a:extLst>
              <a:ext uri="{FF2B5EF4-FFF2-40B4-BE49-F238E27FC236}">
                <a16:creationId xmlns:a16="http://schemas.microsoft.com/office/drawing/2014/main" id="{CD0AC35B-871A-4A74-A7BD-574F02375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594995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082CA5B1-EDB2-45C3-810C-5F522686B595}"/>
              </a:ext>
            </a:extLst>
          </p:cNvPr>
          <p:cNvSpPr/>
          <p:nvPr/>
        </p:nvSpPr>
        <p:spPr>
          <a:xfrm>
            <a:off x="684213" y="3213100"/>
            <a:ext cx="7775575" cy="1901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r" rtl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he-IL" sz="2800" kern="0" dirty="0">
                <a:solidFill>
                  <a:srgbClr val="006699"/>
                </a:solidFill>
                <a:latin typeface="Verdana"/>
                <a:cs typeface="Arial"/>
              </a:rPr>
              <a:t>תהליך זה הינו תהליך </a:t>
            </a:r>
            <a:r>
              <a:rPr lang="he-IL" sz="2800" b="1" kern="0" dirty="0" err="1">
                <a:solidFill>
                  <a:srgbClr val="006699"/>
                </a:solidFill>
                <a:latin typeface="Verdana"/>
                <a:cs typeface="Arial"/>
              </a:rPr>
              <a:t>אקסותרמי</a:t>
            </a:r>
            <a:r>
              <a:rPr lang="he-IL" sz="2800" kern="0" dirty="0">
                <a:solidFill>
                  <a:srgbClr val="006699"/>
                </a:solidFill>
                <a:latin typeface="Verdana"/>
                <a:cs typeface="Arial"/>
              </a:rPr>
              <a:t> – כלומר כמות האנרגיה המשתחררת בעת יצירת הקשרים בתוצרים גדולה מכמות האנרגיה המושקעת בכדי </a:t>
            </a:r>
            <a:r>
              <a:rPr lang="he-IL" sz="2800" kern="0" dirty="0" err="1">
                <a:solidFill>
                  <a:srgbClr val="006699"/>
                </a:solidFill>
                <a:latin typeface="Verdana"/>
                <a:cs typeface="Arial"/>
              </a:rPr>
              <a:t>לששבור</a:t>
            </a:r>
            <a:r>
              <a:rPr lang="he-IL" sz="2800" kern="0" dirty="0">
                <a:solidFill>
                  <a:srgbClr val="006699"/>
                </a:solidFill>
                <a:latin typeface="Verdana"/>
                <a:cs typeface="Arial"/>
              </a:rPr>
              <a:t> את הקשרים בין אטומי המגיבים.</a:t>
            </a:r>
          </a:p>
          <a:p>
            <a:pPr marL="609600" indent="-609600" algn="r" rtl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he-IL" sz="2800" kern="0" dirty="0">
                <a:solidFill>
                  <a:srgbClr val="006699"/>
                </a:solidFill>
                <a:latin typeface="Verdana"/>
                <a:cs typeface="Arial"/>
              </a:rPr>
              <a:t>האנרגיה שמשתחררת משמשת לתהליכי החיים.</a:t>
            </a:r>
          </a:p>
        </p:txBody>
      </p:sp>
      <p:sp>
        <p:nvSpPr>
          <p:cNvPr id="26630" name="מלבן 6">
            <a:extLst>
              <a:ext uri="{FF2B5EF4-FFF2-40B4-BE49-F238E27FC236}">
                <a16:creationId xmlns:a16="http://schemas.microsoft.com/office/drawing/2014/main" id="{CCA36A1E-78A9-4517-A667-707D3E13A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708275"/>
            <a:ext cx="8640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400" b="1">
                <a:solidFill>
                  <a:srgbClr val="FF0000"/>
                </a:solidFill>
              </a:rPr>
              <a:t>האם תהליך הנשימה התאית הינו תהליך אנדותרמי או אקסותרמי?</a:t>
            </a:r>
          </a:p>
        </p:txBody>
      </p:sp>
      <p:pic>
        <p:nvPicPr>
          <p:cNvPr id="26631" name="Picture 2" descr="http://t3.gstatic.com/images?q=tbn:ANd9GcQ7zX5sgonEzEghftLoQjmIsl6p_SzMMUYQLdFqQXA4rqcfEbnS2Q">
            <a:extLst>
              <a:ext uri="{FF2B5EF4-FFF2-40B4-BE49-F238E27FC236}">
                <a16:creationId xmlns:a16="http://schemas.microsoft.com/office/drawing/2014/main" id="{A30C62E8-F20E-4079-9651-F420686E3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3267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6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1F73C3B-EEBF-43A5-9969-69E680428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913" y="-100013"/>
            <a:ext cx="8243887" cy="1314451"/>
          </a:xfrm>
        </p:spPr>
        <p:txBody>
          <a:bodyPr/>
          <a:lstStyle/>
          <a:p>
            <a:pPr eaLnBrk="1" hangingPunct="1">
              <a:defRPr/>
            </a:pPr>
            <a:r>
              <a:rPr lang="he-IL" dirty="0"/>
              <a:t>בתגובה כימית נשברים ונוצרים קשרים כימיים</a:t>
            </a:r>
            <a:endParaRPr lang="en-US" dirty="0"/>
          </a:p>
        </p:txBody>
      </p:sp>
      <p:sp>
        <p:nvSpPr>
          <p:cNvPr id="14339" name="מלבן 4">
            <a:extLst>
              <a:ext uri="{FF2B5EF4-FFF2-40B4-BE49-F238E27FC236}">
                <a16:creationId xmlns:a16="http://schemas.microsoft.com/office/drawing/2014/main" id="{ACDDA04E-72D8-4ED4-B44F-D4C6E512D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268413"/>
            <a:ext cx="4572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he-IL" altLang="he-IL" sz="1800" b="1" u="sng">
                <a:solidFill>
                  <a:srgbClr val="0070C0"/>
                </a:solidFill>
              </a:rPr>
              <a:t>בפרוק</a:t>
            </a:r>
            <a:r>
              <a:rPr lang="he-IL" altLang="he-IL" sz="1800" b="1">
                <a:solidFill>
                  <a:srgbClr val="0070C0"/>
                </a:solidFill>
              </a:rPr>
              <a:t> קשרים כימיים </a:t>
            </a:r>
            <a:r>
              <a:rPr lang="he-IL" altLang="he-IL" sz="2400" b="1" u="sng">
                <a:solidFill>
                  <a:srgbClr val="0070C0"/>
                </a:solidFill>
              </a:rPr>
              <a:t>מושקעת </a:t>
            </a:r>
            <a:r>
              <a:rPr lang="he-IL" altLang="he-IL" sz="1800" b="1">
                <a:solidFill>
                  <a:srgbClr val="0070C0"/>
                </a:solidFill>
              </a:rPr>
              <a:t>אנרגיה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he-IL" altLang="he-IL" sz="1800" b="1" u="sng">
                <a:solidFill>
                  <a:srgbClr val="FF3300"/>
                </a:solidFill>
              </a:rPr>
              <a:t>כשנוצרים</a:t>
            </a:r>
            <a:r>
              <a:rPr lang="he-IL" altLang="he-IL" sz="1800" b="1">
                <a:solidFill>
                  <a:srgbClr val="FF3300"/>
                </a:solidFill>
              </a:rPr>
              <a:t> קשרים כימיים </a:t>
            </a:r>
            <a:r>
              <a:rPr lang="he-IL" altLang="he-IL" sz="2400" b="1" u="sng">
                <a:solidFill>
                  <a:srgbClr val="FF3300"/>
                </a:solidFill>
              </a:rPr>
              <a:t>משתחררת</a:t>
            </a:r>
            <a:r>
              <a:rPr lang="he-IL" altLang="he-IL" sz="1800" b="1">
                <a:solidFill>
                  <a:srgbClr val="FF3300"/>
                </a:solidFill>
              </a:rPr>
              <a:t> אנרגיה</a:t>
            </a:r>
            <a:endParaRPr lang="he-IL" altLang="he-IL" sz="1800" b="1">
              <a:solidFill>
                <a:srgbClr val="0070C0"/>
              </a:solidFill>
            </a:endParaRPr>
          </a:p>
        </p:txBody>
      </p:sp>
      <p:pic>
        <p:nvPicPr>
          <p:cNvPr id="14340" name="Picture 4" descr="energy-up1">
            <a:extLst>
              <a:ext uri="{FF2B5EF4-FFF2-40B4-BE49-F238E27FC236}">
                <a16:creationId xmlns:a16="http://schemas.microsoft.com/office/drawing/2014/main" id="{67EEEB71-A406-46B4-A593-C29AB595A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54288"/>
            <a:ext cx="403225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energy-down">
            <a:extLst>
              <a:ext uri="{FF2B5EF4-FFF2-40B4-BE49-F238E27FC236}">
                <a16:creationId xmlns:a16="http://schemas.microsoft.com/office/drawing/2014/main" id="{73F00F86-3525-4948-A77C-8C8ED01E0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385127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>
            <a:extLst>
              <a:ext uri="{FF2B5EF4-FFF2-40B4-BE49-F238E27FC236}">
                <a16:creationId xmlns:a16="http://schemas.microsoft.com/office/drawing/2014/main" id="{BDA3C75F-381F-40AF-B38B-0E34C16703DA}"/>
              </a:ext>
            </a:extLst>
          </p:cNvPr>
          <p:cNvSpPr/>
          <p:nvPr/>
        </p:nvSpPr>
        <p:spPr>
          <a:xfrm>
            <a:off x="468313" y="2349500"/>
            <a:ext cx="2303462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rgbClr val="FF0000"/>
                </a:solidFill>
              </a:rPr>
              <a:t>ב. </a:t>
            </a:r>
            <a:r>
              <a:rPr lang="he-IL" sz="2400" b="1" u="sng" dirty="0">
                <a:solidFill>
                  <a:srgbClr val="FF0000"/>
                </a:solidFill>
              </a:rPr>
              <a:t>שחרור</a:t>
            </a:r>
            <a:r>
              <a:rPr lang="he-IL" sz="2400" b="1" dirty="0">
                <a:solidFill>
                  <a:srgbClr val="FF0000"/>
                </a:solidFill>
              </a:rPr>
              <a:t> אנרגיה כתוצאה מיצירת קשרים חדשים בין האטומים</a:t>
            </a:r>
          </a:p>
        </p:txBody>
      </p:sp>
      <p:sp>
        <p:nvSpPr>
          <p:cNvPr id="3" name="צלב 2">
            <a:extLst>
              <a:ext uri="{FF2B5EF4-FFF2-40B4-BE49-F238E27FC236}">
                <a16:creationId xmlns:a16="http://schemas.microsoft.com/office/drawing/2014/main" id="{D547165F-ADFA-438C-8928-1FC13C0A29CD}"/>
              </a:ext>
            </a:extLst>
          </p:cNvPr>
          <p:cNvSpPr/>
          <p:nvPr/>
        </p:nvSpPr>
        <p:spPr>
          <a:xfrm>
            <a:off x="2987675" y="3378200"/>
            <a:ext cx="538163" cy="6985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 sz="2400" b="1"/>
          </a:p>
        </p:txBody>
      </p:sp>
      <p:sp>
        <p:nvSpPr>
          <p:cNvPr id="4" name="מלבן מעוגל 3">
            <a:extLst>
              <a:ext uri="{FF2B5EF4-FFF2-40B4-BE49-F238E27FC236}">
                <a16:creationId xmlns:a16="http://schemas.microsoft.com/office/drawing/2014/main" id="{A1C08D58-23E6-47B5-AC0E-90EC2152618A}"/>
              </a:ext>
            </a:extLst>
          </p:cNvPr>
          <p:cNvSpPr/>
          <p:nvPr/>
        </p:nvSpPr>
        <p:spPr>
          <a:xfrm>
            <a:off x="3635375" y="2349500"/>
            <a:ext cx="23050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he-IL" sz="2400" b="1" dirty="0">
                <a:solidFill>
                  <a:srgbClr val="FF0000"/>
                </a:solidFill>
              </a:rPr>
              <a:t>א. </a:t>
            </a:r>
            <a:r>
              <a:rPr lang="he-IL" sz="2400" b="1" u="sng" dirty="0">
                <a:solidFill>
                  <a:srgbClr val="FF0000"/>
                </a:solidFill>
              </a:rPr>
              <a:t>השקעת</a:t>
            </a:r>
            <a:r>
              <a:rPr lang="he-IL" sz="2400" b="1" dirty="0">
                <a:solidFill>
                  <a:srgbClr val="FF0000"/>
                </a:solidFill>
              </a:rPr>
              <a:t> אנרגיה כתוצאה מניתוק קשרים קיימים בין האטומים</a:t>
            </a:r>
          </a:p>
        </p:txBody>
      </p:sp>
      <p:sp>
        <p:nvSpPr>
          <p:cNvPr id="5" name="שווה 4">
            <a:extLst>
              <a:ext uri="{FF2B5EF4-FFF2-40B4-BE49-F238E27FC236}">
                <a16:creationId xmlns:a16="http://schemas.microsoft.com/office/drawing/2014/main" id="{6C8B48F8-AEFD-4C7C-BF68-06D3B16A0F8F}"/>
              </a:ext>
            </a:extLst>
          </p:cNvPr>
          <p:cNvSpPr/>
          <p:nvPr/>
        </p:nvSpPr>
        <p:spPr>
          <a:xfrm>
            <a:off x="6030913" y="3552825"/>
            <a:ext cx="844550" cy="52387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 sz="2400" b="1">
              <a:solidFill>
                <a:schemeClr val="tx1"/>
              </a:solidFill>
            </a:endParaRPr>
          </a:p>
        </p:txBody>
      </p:sp>
      <p:sp>
        <p:nvSpPr>
          <p:cNvPr id="15366" name="TextBox 5">
            <a:extLst>
              <a:ext uri="{FF2B5EF4-FFF2-40B4-BE49-F238E27FC236}">
                <a16:creationId xmlns:a16="http://schemas.microsoft.com/office/drawing/2014/main" id="{5F4D7572-8340-4DCD-BA36-473FD5BD8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924175"/>
            <a:ext cx="2339975" cy="15700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400" b="1"/>
              <a:t>האנרגיה הכוללת בתהליך הכימי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2400" b="1"/>
          </a:p>
        </p:txBody>
      </p:sp>
      <p:sp>
        <p:nvSpPr>
          <p:cNvPr id="15367" name="TextBox 9">
            <a:extLst>
              <a:ext uri="{FF2B5EF4-FFF2-40B4-BE49-F238E27FC236}">
                <a16:creationId xmlns:a16="http://schemas.microsoft.com/office/drawing/2014/main" id="{8AA2A324-9E0D-4AC0-B452-FAFE42EF8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9037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4000" b="1"/>
              <a:t>מאזן הכולל של אנרגית החום בתהליך כימי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8BF30F01-68FE-476C-A3CF-83897D5E8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4456113"/>
          </a:xfrm>
        </p:spPr>
        <p:txBody>
          <a:bodyPr/>
          <a:lstStyle/>
          <a:p>
            <a:r>
              <a:rPr lang="he-IL" altLang="he-IL" sz="5400" b="1"/>
              <a:t>תגובה כימית מלווה בדרך כלל בשינויי אנרגיה. </a:t>
            </a:r>
          </a:p>
          <a:p>
            <a:r>
              <a:rPr lang="he-IL" altLang="he-IL" sz="5400" b="1"/>
              <a:t>תגובה כימית יכולה להיות </a:t>
            </a:r>
            <a:r>
              <a:rPr lang="he-IL" altLang="he-IL" sz="5400" b="1">
                <a:solidFill>
                  <a:srgbClr val="FF0000"/>
                </a:solidFill>
              </a:rPr>
              <a:t>אקסותרמית</a:t>
            </a:r>
            <a:r>
              <a:rPr lang="he-IL" altLang="he-IL" sz="5400" b="1"/>
              <a:t> (סה"כ נפלטת אנרגיה) או </a:t>
            </a:r>
            <a:r>
              <a:rPr lang="he-IL" altLang="he-IL" sz="5400" b="1">
                <a:solidFill>
                  <a:srgbClr val="FF0000"/>
                </a:solidFill>
              </a:rPr>
              <a:t>אנדותרמית</a:t>
            </a:r>
            <a:r>
              <a:rPr lang="he-IL" altLang="he-IL" sz="5400" b="1"/>
              <a:t> (סה"כ נקלטת אנרגיה)</a:t>
            </a:r>
            <a:endParaRPr lang="en-US" altLang="he-IL" sz="5400" b="1"/>
          </a:p>
          <a:p>
            <a:endParaRPr lang="he-IL" altLang="he-IL" sz="5400" b="1"/>
          </a:p>
          <a:p>
            <a:pPr>
              <a:buFont typeface="Wingdings" panose="05000000000000000000" pitchFamily="2" charset="2"/>
              <a:buNone/>
            </a:pPr>
            <a:endParaRPr lang="en-US" altLang="he-IL" sz="54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6031BA8A-E4CB-4CEA-8CD2-94BD26897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-152400"/>
            <a:ext cx="8475663" cy="4876800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  <a:defRPr/>
            </a:pPr>
            <a:r>
              <a:rPr lang="he-IL" sz="2800" b="1" dirty="0"/>
              <a:t>תגובות </a:t>
            </a:r>
            <a:r>
              <a:rPr lang="he-IL" sz="2800" b="1" dirty="0" err="1"/>
              <a:t>אנדותרמיות</a:t>
            </a:r>
            <a:r>
              <a:rPr lang="he-IL" sz="2800" b="1" dirty="0"/>
              <a:t> ותגובות </a:t>
            </a:r>
            <a:r>
              <a:rPr lang="he-IL" sz="2800" b="1" dirty="0" err="1"/>
              <a:t>אקסותרמיות</a:t>
            </a:r>
            <a:endParaRPr lang="he-IL" sz="2800" b="1" dirty="0"/>
          </a:p>
          <a:p>
            <a:pPr>
              <a:spcBef>
                <a:spcPts val="600"/>
              </a:spcBef>
              <a:defRPr/>
            </a:pPr>
            <a:r>
              <a:rPr lang="he-IL" sz="2100" b="1" dirty="0">
                <a:solidFill>
                  <a:srgbClr val="0070C0"/>
                </a:solidFill>
              </a:rPr>
              <a:t>תהליך </a:t>
            </a:r>
            <a:r>
              <a:rPr lang="he-IL" sz="2100" b="1" u="sng" dirty="0" err="1">
                <a:solidFill>
                  <a:srgbClr val="0070C0"/>
                </a:solidFill>
              </a:rPr>
              <a:t>אנדותרמי</a:t>
            </a:r>
            <a:r>
              <a:rPr lang="he-IL" sz="2100" b="1" dirty="0">
                <a:solidFill>
                  <a:srgbClr val="0070C0"/>
                </a:solidFill>
              </a:rPr>
              <a:t> </a:t>
            </a:r>
            <a:r>
              <a:rPr lang="he-IL" sz="2000" b="1" dirty="0">
                <a:solidFill>
                  <a:srgbClr val="0070C0"/>
                </a:solidFill>
              </a:rPr>
              <a:t>– מתרחש כאשר כמות האנרגיה </a:t>
            </a:r>
            <a:r>
              <a:rPr lang="he-IL" sz="2000" b="1" u="sng" dirty="0">
                <a:solidFill>
                  <a:srgbClr val="0070C0"/>
                </a:solidFill>
              </a:rPr>
              <a:t>המושקעת</a:t>
            </a:r>
            <a:r>
              <a:rPr lang="he-IL" sz="2000" b="1" dirty="0">
                <a:solidFill>
                  <a:srgbClr val="0070C0"/>
                </a:solidFill>
              </a:rPr>
              <a:t> לניתוק קשרים קיימים </a:t>
            </a:r>
            <a:r>
              <a:rPr lang="he-IL" sz="2000" b="1" u="sng" dirty="0">
                <a:solidFill>
                  <a:srgbClr val="0070C0"/>
                </a:solidFill>
              </a:rPr>
              <a:t>גדולה</a:t>
            </a:r>
            <a:r>
              <a:rPr lang="he-IL" sz="2000" b="1" dirty="0">
                <a:solidFill>
                  <a:srgbClr val="0070C0"/>
                </a:solidFill>
              </a:rPr>
              <a:t> מכמות האנרגיה </a:t>
            </a:r>
            <a:r>
              <a:rPr lang="he-IL" sz="2000" b="1" u="sng" dirty="0">
                <a:solidFill>
                  <a:srgbClr val="0070C0"/>
                </a:solidFill>
              </a:rPr>
              <a:t>המשתחררת</a:t>
            </a:r>
            <a:r>
              <a:rPr lang="he-IL" sz="2000" b="1" dirty="0">
                <a:solidFill>
                  <a:srgbClr val="0070C0"/>
                </a:solidFill>
              </a:rPr>
              <a:t> בעת היווצרות הקשרים החדשים.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he-IL" sz="2000" b="1" dirty="0">
                <a:solidFill>
                  <a:srgbClr val="0070C0"/>
                </a:solidFill>
              </a:rPr>
              <a:t>     תהליך </a:t>
            </a:r>
            <a:r>
              <a:rPr lang="he-IL" sz="2000" b="1" dirty="0" err="1">
                <a:solidFill>
                  <a:srgbClr val="0070C0"/>
                </a:solidFill>
              </a:rPr>
              <a:t>אנדותרמי</a:t>
            </a:r>
            <a:r>
              <a:rPr lang="he-IL" sz="2000" b="1" dirty="0">
                <a:solidFill>
                  <a:srgbClr val="0070C0"/>
                </a:solidFill>
              </a:rPr>
              <a:t> הוא תהליך </a:t>
            </a:r>
            <a:r>
              <a:rPr lang="he-IL" sz="2000" b="1" u="sng" dirty="0">
                <a:solidFill>
                  <a:srgbClr val="0070C0"/>
                </a:solidFill>
              </a:rPr>
              <a:t>הצורך</a:t>
            </a:r>
            <a:r>
              <a:rPr lang="he-IL" sz="2000" b="1" dirty="0">
                <a:solidFill>
                  <a:srgbClr val="0070C0"/>
                </a:solidFill>
              </a:rPr>
              <a:t> אנרגיה מהסביבה</a:t>
            </a:r>
            <a:r>
              <a:rPr lang="he-IL" sz="2800" b="1" dirty="0">
                <a:solidFill>
                  <a:srgbClr val="0070C0"/>
                </a:solidFill>
              </a:rPr>
              <a:t>. </a:t>
            </a:r>
            <a:endParaRPr lang="he-IL" sz="18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he-IL" sz="2800" b="1" dirty="0">
              <a:solidFill>
                <a:srgbClr val="FF3300"/>
              </a:solidFill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he-IL" sz="2000" b="1" dirty="0">
              <a:solidFill>
                <a:srgbClr val="FF3300"/>
              </a:solidFill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br>
              <a:rPr lang="he-IL" sz="2800" b="1" dirty="0"/>
            </a:br>
            <a:endParaRPr lang="en-US" sz="2800" b="1" dirty="0"/>
          </a:p>
        </p:txBody>
      </p:sp>
      <p:pic>
        <p:nvPicPr>
          <p:cNvPr id="17411" name="Picture 4" descr="energy-up1">
            <a:extLst>
              <a:ext uri="{FF2B5EF4-FFF2-40B4-BE49-F238E27FC236}">
                <a16:creationId xmlns:a16="http://schemas.microsoft.com/office/drawing/2014/main" id="{AA0171D3-5C3C-421B-ACF4-9CC2A0D6A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5053013"/>
            <a:ext cx="262731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energy-down">
            <a:extLst>
              <a:ext uri="{FF2B5EF4-FFF2-40B4-BE49-F238E27FC236}">
                <a16:creationId xmlns:a16="http://schemas.microsoft.com/office/drawing/2014/main" id="{B540BA70-24D9-4F3B-B160-9510A3AA9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676400"/>
            <a:ext cx="250666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מעוגל 4">
            <a:extLst>
              <a:ext uri="{FF2B5EF4-FFF2-40B4-BE49-F238E27FC236}">
                <a16:creationId xmlns:a16="http://schemas.microsoft.com/office/drawing/2014/main" id="{03EABC2F-0452-41EB-87C9-A357AC4A5A5C}"/>
              </a:ext>
            </a:extLst>
          </p:cNvPr>
          <p:cNvSpPr/>
          <p:nvPr/>
        </p:nvSpPr>
        <p:spPr>
          <a:xfrm>
            <a:off x="3054350" y="5765800"/>
            <a:ext cx="2008188" cy="982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he-IL" sz="1600" b="1" dirty="0">
                <a:solidFill>
                  <a:srgbClr val="FF0000"/>
                </a:solidFill>
              </a:rPr>
              <a:t>שחרור אנרגיה כתוצאה מיצירת קשרים חדשים בין האטומים</a:t>
            </a: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D67A543F-2586-4E37-BB8A-B37A823A6BDB}"/>
              </a:ext>
            </a:extLst>
          </p:cNvPr>
          <p:cNvSpPr/>
          <p:nvPr/>
        </p:nvSpPr>
        <p:spPr>
          <a:xfrm>
            <a:off x="5695950" y="5765800"/>
            <a:ext cx="1900238" cy="982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he-IL" sz="1600" b="1" dirty="0">
                <a:solidFill>
                  <a:srgbClr val="FF0000"/>
                </a:solidFill>
              </a:rPr>
              <a:t>השקעת אנרגיה כתוצאה מניתוק קשרים קיימים בין האטומים</a:t>
            </a:r>
          </a:p>
        </p:txBody>
      </p:sp>
      <p:sp>
        <p:nvSpPr>
          <p:cNvPr id="17415" name="TextBox 1">
            <a:extLst>
              <a:ext uri="{FF2B5EF4-FFF2-40B4-BE49-F238E27FC236}">
                <a16:creationId xmlns:a16="http://schemas.microsoft.com/office/drawing/2014/main" id="{734C42B7-1A69-47B2-B17F-71E7F8F43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0" y="5838825"/>
            <a:ext cx="43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3600" b="1"/>
              <a:t>&lt;</a:t>
            </a:r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6E9EBF7D-3788-4D3C-A3F6-03243D50C26F}"/>
              </a:ext>
            </a:extLst>
          </p:cNvPr>
          <p:cNvSpPr/>
          <p:nvPr/>
        </p:nvSpPr>
        <p:spPr>
          <a:xfrm>
            <a:off x="2932113" y="2146300"/>
            <a:ext cx="2008187" cy="982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he-IL" sz="1600" b="1" dirty="0">
                <a:solidFill>
                  <a:srgbClr val="FF0000"/>
                </a:solidFill>
              </a:rPr>
              <a:t>שחרור אנרגיה כתוצאה מיצירת קשרים חדשים בין האטומים</a:t>
            </a:r>
          </a:p>
        </p:txBody>
      </p:sp>
      <p:sp>
        <p:nvSpPr>
          <p:cNvPr id="12" name="מלבן מעוגל 11">
            <a:extLst>
              <a:ext uri="{FF2B5EF4-FFF2-40B4-BE49-F238E27FC236}">
                <a16:creationId xmlns:a16="http://schemas.microsoft.com/office/drawing/2014/main" id="{8E9B334E-A48B-43DA-AFD6-3DDE28E47CC2}"/>
              </a:ext>
            </a:extLst>
          </p:cNvPr>
          <p:cNvSpPr/>
          <p:nvPr/>
        </p:nvSpPr>
        <p:spPr>
          <a:xfrm>
            <a:off x="5573713" y="2146300"/>
            <a:ext cx="1900237" cy="982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r>
              <a:rPr lang="he-IL" sz="1600" b="1" dirty="0">
                <a:solidFill>
                  <a:srgbClr val="FF0000"/>
                </a:solidFill>
              </a:rPr>
              <a:t>השקעת אנרגיה כתוצאה מניתוק קשרים קיימים בין האטומים</a:t>
            </a:r>
          </a:p>
        </p:txBody>
      </p:sp>
      <p:sp>
        <p:nvSpPr>
          <p:cNvPr id="17418" name="TextBox 12">
            <a:extLst>
              <a:ext uri="{FF2B5EF4-FFF2-40B4-BE49-F238E27FC236}">
                <a16:creationId xmlns:a16="http://schemas.microsoft.com/office/drawing/2014/main" id="{AECE7D5E-636E-40AA-BDA0-73143797E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763" y="2217738"/>
            <a:ext cx="43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3600" b="1"/>
              <a:t>&gt;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2204EC62-B89D-4C68-9A66-26022AD4D9FD}"/>
              </a:ext>
            </a:extLst>
          </p:cNvPr>
          <p:cNvSpPr/>
          <p:nvPr/>
        </p:nvSpPr>
        <p:spPr>
          <a:xfrm>
            <a:off x="323850" y="3789363"/>
            <a:ext cx="8280400" cy="1538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he-IL" sz="2000" b="1" kern="0" dirty="0">
                <a:solidFill>
                  <a:srgbClr val="FF3300"/>
                </a:solidFill>
                <a:latin typeface="Verdana"/>
                <a:cs typeface="Arial"/>
              </a:rPr>
              <a:t>תהליך </a:t>
            </a:r>
            <a:r>
              <a:rPr lang="he-IL" sz="2000" b="1" u="sng" kern="0" dirty="0" err="1">
                <a:solidFill>
                  <a:srgbClr val="FF3300"/>
                </a:solidFill>
                <a:latin typeface="Verdana"/>
                <a:cs typeface="Arial"/>
              </a:rPr>
              <a:t>אקסותרמי</a:t>
            </a:r>
            <a:r>
              <a:rPr lang="he-IL" sz="2000" b="1" u="sng" kern="0" dirty="0">
                <a:solidFill>
                  <a:srgbClr val="FF3300"/>
                </a:solidFill>
                <a:latin typeface="Verdana"/>
                <a:cs typeface="Arial"/>
              </a:rPr>
              <a:t>-</a:t>
            </a:r>
            <a:r>
              <a:rPr lang="he-IL" sz="2000" b="1" kern="0" dirty="0">
                <a:solidFill>
                  <a:srgbClr val="FF3300"/>
                </a:solidFill>
                <a:latin typeface="Verdana"/>
                <a:cs typeface="Arial"/>
              </a:rPr>
              <a:t> מתרחש כאשר כמות האנרגיה </a:t>
            </a:r>
            <a:r>
              <a:rPr lang="he-IL" sz="2000" b="1" u="sng" kern="0" dirty="0">
                <a:solidFill>
                  <a:srgbClr val="FF3300"/>
                </a:solidFill>
                <a:latin typeface="Verdana"/>
                <a:cs typeface="Arial"/>
              </a:rPr>
              <a:t>המשתחררת</a:t>
            </a:r>
            <a:r>
              <a:rPr lang="he-IL" sz="2000" b="1" kern="0" dirty="0">
                <a:solidFill>
                  <a:srgbClr val="FF3300"/>
                </a:solidFill>
                <a:latin typeface="Verdana"/>
                <a:cs typeface="Arial"/>
              </a:rPr>
              <a:t> בעת היווצרות קשרים חדשים </a:t>
            </a:r>
            <a:r>
              <a:rPr lang="he-IL" sz="2000" b="1" u="sng" kern="0" dirty="0">
                <a:solidFill>
                  <a:srgbClr val="FF3300"/>
                </a:solidFill>
                <a:latin typeface="Verdana"/>
                <a:cs typeface="Arial"/>
              </a:rPr>
              <a:t>גדולה</a:t>
            </a:r>
            <a:r>
              <a:rPr lang="he-IL" sz="2000" b="1" kern="0" dirty="0">
                <a:solidFill>
                  <a:srgbClr val="FF3300"/>
                </a:solidFill>
                <a:latin typeface="Verdana"/>
                <a:cs typeface="Arial"/>
              </a:rPr>
              <a:t> מכמות האנרגיה, המושקעת  לניתוק הקשרים קיימים. 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he-IL" sz="2000" b="1" kern="0" dirty="0">
                <a:solidFill>
                  <a:srgbClr val="FF3300"/>
                </a:solidFill>
                <a:latin typeface="Verdana"/>
                <a:cs typeface="Arial"/>
              </a:rPr>
              <a:t>תהליך </a:t>
            </a:r>
            <a:r>
              <a:rPr lang="he-IL" sz="2000" b="1" kern="0" dirty="0" err="1">
                <a:solidFill>
                  <a:srgbClr val="FF3300"/>
                </a:solidFill>
                <a:latin typeface="Verdana"/>
                <a:cs typeface="Arial"/>
              </a:rPr>
              <a:t>אקסותרמי</a:t>
            </a:r>
            <a:r>
              <a:rPr lang="he-IL" sz="2000" b="1" kern="0" dirty="0">
                <a:solidFill>
                  <a:srgbClr val="FF3300"/>
                </a:solidFill>
                <a:latin typeface="Verdana"/>
                <a:cs typeface="Arial"/>
              </a:rPr>
              <a:t> הוא תהליך בו </a:t>
            </a:r>
            <a:r>
              <a:rPr lang="he-IL" sz="2000" b="1" u="sng" kern="0" dirty="0">
                <a:solidFill>
                  <a:srgbClr val="FF3300"/>
                </a:solidFill>
                <a:latin typeface="Verdana"/>
                <a:cs typeface="Arial"/>
              </a:rPr>
              <a:t>משתחררת</a:t>
            </a:r>
            <a:r>
              <a:rPr lang="he-IL" sz="2000" b="1" kern="0" dirty="0">
                <a:solidFill>
                  <a:srgbClr val="FF3300"/>
                </a:solidFill>
                <a:latin typeface="Verdana"/>
                <a:cs typeface="Arial"/>
              </a:rPr>
              <a:t> אנרגיה לסביבה. (חום/אור)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6">
            <a:extLst>
              <a:ext uri="{FF2B5EF4-FFF2-40B4-BE49-F238E27FC236}">
                <a16:creationId xmlns:a16="http://schemas.microsoft.com/office/drawing/2014/main" id="{A86097BD-1215-45F7-85E1-2F8B35878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8964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400" b="1"/>
              <a:t>ביצירת מולקולות חדשות חייבים להיווצר קשרים חדשים בין האטומים.</a:t>
            </a:r>
          </a:p>
        </p:txBody>
      </p:sp>
      <p:sp>
        <p:nvSpPr>
          <p:cNvPr id="18435" name="TextBox 7">
            <a:extLst>
              <a:ext uri="{FF2B5EF4-FFF2-40B4-BE49-F238E27FC236}">
                <a16:creationId xmlns:a16="http://schemas.microsoft.com/office/drawing/2014/main" id="{0AF240CE-306A-49F0-88EC-CE6B0AFA2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5750" y="581025"/>
            <a:ext cx="94662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400" b="1">
                <a:solidFill>
                  <a:srgbClr val="FF0000"/>
                </a:solidFill>
              </a:rPr>
              <a:t>לדוגמה: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400" b="1">
                <a:solidFill>
                  <a:srgbClr val="FF0000"/>
                </a:solidFill>
              </a:rPr>
              <a:t>יצירת מולקולת מים נוצרת ע"י יצירת קשרים בין 2 אטומי מימן לאטום חמצן.</a:t>
            </a:r>
          </a:p>
        </p:txBody>
      </p:sp>
      <p:sp>
        <p:nvSpPr>
          <p:cNvPr id="9" name="צלב 8">
            <a:extLst>
              <a:ext uri="{FF2B5EF4-FFF2-40B4-BE49-F238E27FC236}">
                <a16:creationId xmlns:a16="http://schemas.microsoft.com/office/drawing/2014/main" id="{4F5C7452-AE3F-4B53-A57A-AA954E84F719}"/>
              </a:ext>
            </a:extLst>
          </p:cNvPr>
          <p:cNvSpPr/>
          <p:nvPr/>
        </p:nvSpPr>
        <p:spPr>
          <a:xfrm>
            <a:off x="2216150" y="2032000"/>
            <a:ext cx="360363" cy="31115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pic>
        <p:nvPicPr>
          <p:cNvPr id="18437" name="Picture 4">
            <a:extLst>
              <a:ext uri="{FF2B5EF4-FFF2-40B4-BE49-F238E27FC236}">
                <a16:creationId xmlns:a16="http://schemas.microsoft.com/office/drawing/2014/main" id="{0DFE7081-6244-4B4D-A5E4-E5DA35FB0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2246313"/>
            <a:ext cx="695325" cy="7620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>
            <a:extLst>
              <a:ext uri="{FF2B5EF4-FFF2-40B4-BE49-F238E27FC236}">
                <a16:creationId xmlns:a16="http://schemas.microsoft.com/office/drawing/2014/main" id="{BD949824-2163-4BA1-BD1B-A70E63549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1457325"/>
            <a:ext cx="1314450" cy="10017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65623C94-D164-469A-B8F3-2A475A5766F1}"/>
              </a:ext>
            </a:extLst>
          </p:cNvPr>
          <p:cNvCxnSpPr/>
          <p:nvPr/>
        </p:nvCxnSpPr>
        <p:spPr>
          <a:xfrm>
            <a:off x="6445250" y="2185988"/>
            <a:ext cx="39528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0" name="Picture 6">
            <a:extLst>
              <a:ext uri="{FF2B5EF4-FFF2-40B4-BE49-F238E27FC236}">
                <a16:creationId xmlns:a16="http://schemas.microsoft.com/office/drawing/2014/main" id="{46F91B6B-A012-4301-AC7A-C95BFF01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2455863"/>
            <a:ext cx="619125" cy="5016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7">
            <a:extLst>
              <a:ext uri="{FF2B5EF4-FFF2-40B4-BE49-F238E27FC236}">
                <a16:creationId xmlns:a16="http://schemas.microsoft.com/office/drawing/2014/main" id="{E2CC0E11-1DF3-4257-BBAA-D440C010A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1503363"/>
            <a:ext cx="701675" cy="5683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13">
            <a:extLst>
              <a:ext uri="{FF2B5EF4-FFF2-40B4-BE49-F238E27FC236}">
                <a16:creationId xmlns:a16="http://schemas.microsoft.com/office/drawing/2014/main" id="{A2F9BF83-EE95-416F-9E8C-7D4133925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4437063"/>
            <a:ext cx="1931987" cy="1200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נחוצה אנרגיה לפירוק מולקולת המימן (הקשרים בין אטומי המימן)</a:t>
            </a:r>
          </a:p>
        </p:txBody>
      </p:sp>
      <p:sp>
        <p:nvSpPr>
          <p:cNvPr id="18443" name="TextBox 15">
            <a:extLst>
              <a:ext uri="{FF2B5EF4-FFF2-40B4-BE49-F238E27FC236}">
                <a16:creationId xmlns:a16="http://schemas.microsoft.com/office/drawing/2014/main" id="{379B4E58-53D5-454B-8842-C84A41289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949950"/>
            <a:ext cx="57515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בתהליך שריפת מימן הושקעה אנרגיה לניתוק הקשרים בין האטומים הקשורים והשתחררה אנרגיה בהיווצרות קשרים חדשים</a:t>
            </a:r>
          </a:p>
        </p:txBody>
      </p:sp>
      <p:sp>
        <p:nvSpPr>
          <p:cNvPr id="18444" name="TextBox 37">
            <a:extLst>
              <a:ext uri="{FF2B5EF4-FFF2-40B4-BE49-F238E27FC236}">
                <a16:creationId xmlns:a16="http://schemas.microsoft.com/office/drawing/2014/main" id="{02FE3C14-6F4E-48CF-A17E-A6AFF9BD3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4437063"/>
            <a:ext cx="1931987" cy="1200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נחוצה אנרגיה לפירוק מולקולת החמצן(הקשרים בין אטומי החמצן)</a:t>
            </a:r>
          </a:p>
        </p:txBody>
      </p:sp>
      <p:sp>
        <p:nvSpPr>
          <p:cNvPr id="18445" name="TextBox 38">
            <a:extLst>
              <a:ext uri="{FF2B5EF4-FFF2-40B4-BE49-F238E27FC236}">
                <a16:creationId xmlns:a16="http://schemas.microsoft.com/office/drawing/2014/main" id="{4B65969B-A860-47C6-9516-2577473FA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4575175"/>
            <a:ext cx="1584325" cy="9239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שחרור אנרגיה בהיווצרות קשרים חדשים</a:t>
            </a:r>
          </a:p>
        </p:txBody>
      </p:sp>
      <p:sp>
        <p:nvSpPr>
          <p:cNvPr id="40" name="צלב 39">
            <a:extLst>
              <a:ext uri="{FF2B5EF4-FFF2-40B4-BE49-F238E27FC236}">
                <a16:creationId xmlns:a16="http://schemas.microsoft.com/office/drawing/2014/main" id="{586EE5F9-ED4A-433C-B5A3-BD52EB7C8277}"/>
              </a:ext>
            </a:extLst>
          </p:cNvPr>
          <p:cNvSpPr/>
          <p:nvPr/>
        </p:nvSpPr>
        <p:spPr>
          <a:xfrm>
            <a:off x="4211638" y="4868863"/>
            <a:ext cx="504825" cy="36036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cxnSp>
        <p:nvCxnSpPr>
          <p:cNvPr id="41" name="מחבר חץ ישר 40">
            <a:extLst>
              <a:ext uri="{FF2B5EF4-FFF2-40B4-BE49-F238E27FC236}">
                <a16:creationId xmlns:a16="http://schemas.microsoft.com/office/drawing/2014/main" id="{FE5CD01A-F412-4420-BE41-0D0A1490E397}"/>
              </a:ext>
            </a:extLst>
          </p:cNvPr>
          <p:cNvCxnSpPr/>
          <p:nvPr/>
        </p:nvCxnSpPr>
        <p:spPr>
          <a:xfrm>
            <a:off x="6840538" y="5016500"/>
            <a:ext cx="395287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8" name="TextBox 16">
            <a:extLst>
              <a:ext uri="{FF2B5EF4-FFF2-40B4-BE49-F238E27FC236}">
                <a16:creationId xmlns:a16="http://schemas.microsoft.com/office/drawing/2014/main" id="{C81978DF-C3D9-42D5-8C12-EA3C2B0BA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05263"/>
            <a:ext cx="1925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מולקולות מימן</a:t>
            </a:r>
          </a:p>
        </p:txBody>
      </p:sp>
      <p:sp>
        <p:nvSpPr>
          <p:cNvPr id="18449" name="TextBox 42">
            <a:extLst>
              <a:ext uri="{FF2B5EF4-FFF2-40B4-BE49-F238E27FC236}">
                <a16:creationId xmlns:a16="http://schemas.microsoft.com/office/drawing/2014/main" id="{1A1E0EE3-B9CD-4530-8FC8-332EA3EC3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995738"/>
            <a:ext cx="192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מולקולות חמצן</a:t>
            </a:r>
          </a:p>
        </p:txBody>
      </p:sp>
      <p:sp>
        <p:nvSpPr>
          <p:cNvPr id="44" name="צלב 43">
            <a:extLst>
              <a:ext uri="{FF2B5EF4-FFF2-40B4-BE49-F238E27FC236}">
                <a16:creationId xmlns:a16="http://schemas.microsoft.com/office/drawing/2014/main" id="{3CEDA6DA-1769-4A2D-B3A1-8FFFF64F2328}"/>
              </a:ext>
            </a:extLst>
          </p:cNvPr>
          <p:cNvSpPr/>
          <p:nvPr/>
        </p:nvSpPr>
        <p:spPr>
          <a:xfrm>
            <a:off x="4398963" y="3995738"/>
            <a:ext cx="503237" cy="36036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cxnSp>
        <p:nvCxnSpPr>
          <p:cNvPr id="45" name="מחבר חץ ישר 44">
            <a:extLst>
              <a:ext uri="{FF2B5EF4-FFF2-40B4-BE49-F238E27FC236}">
                <a16:creationId xmlns:a16="http://schemas.microsoft.com/office/drawing/2014/main" id="{F72ABFFB-AEE2-4209-904B-8DF62DCFC34A}"/>
              </a:ext>
            </a:extLst>
          </p:cNvPr>
          <p:cNvCxnSpPr/>
          <p:nvPr/>
        </p:nvCxnSpPr>
        <p:spPr>
          <a:xfrm>
            <a:off x="6840538" y="4189413"/>
            <a:ext cx="395287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2" name="TextBox 46">
            <a:extLst>
              <a:ext uri="{FF2B5EF4-FFF2-40B4-BE49-F238E27FC236}">
                <a16:creationId xmlns:a16="http://schemas.microsoft.com/office/drawing/2014/main" id="{5C6EB282-41C1-419B-84F2-55CB2F4CD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088" y="3986213"/>
            <a:ext cx="1925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800" b="1"/>
              <a:t>מולקולות מים</a:t>
            </a:r>
          </a:p>
        </p:txBody>
      </p:sp>
      <p:grpSp>
        <p:nvGrpSpPr>
          <p:cNvPr id="18453" name="Group 4">
            <a:extLst>
              <a:ext uri="{FF2B5EF4-FFF2-40B4-BE49-F238E27FC236}">
                <a16:creationId xmlns:a16="http://schemas.microsoft.com/office/drawing/2014/main" id="{DCF3E3AE-69C5-42C9-8D4F-BE39F15D1B1D}"/>
              </a:ext>
            </a:extLst>
          </p:cNvPr>
          <p:cNvGrpSpPr>
            <a:grpSpLocks/>
          </p:cNvGrpSpPr>
          <p:nvPr/>
        </p:nvGrpSpPr>
        <p:grpSpPr bwMode="auto">
          <a:xfrm>
            <a:off x="219075" y="5842000"/>
            <a:ext cx="1371600" cy="914400"/>
            <a:chOff x="528" y="1248"/>
            <a:chExt cx="1728" cy="1008"/>
          </a:xfrm>
        </p:grpSpPr>
        <p:grpSp>
          <p:nvGrpSpPr>
            <p:cNvPr id="18479" name="Group 5">
              <a:extLst>
                <a:ext uri="{FF2B5EF4-FFF2-40B4-BE49-F238E27FC236}">
                  <a16:creationId xmlns:a16="http://schemas.microsoft.com/office/drawing/2014/main" id="{059E0004-0F5B-4BEB-9165-8A342CE8B6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" y="1392"/>
              <a:ext cx="474" cy="267"/>
              <a:chOff x="912" y="1680"/>
              <a:chExt cx="720" cy="384"/>
            </a:xfrm>
          </p:grpSpPr>
          <p:sp>
            <p:nvSpPr>
              <p:cNvPr id="57" name="Oval 6">
                <a:extLst>
                  <a:ext uri="{FF2B5EF4-FFF2-40B4-BE49-F238E27FC236}">
                    <a16:creationId xmlns:a16="http://schemas.microsoft.com/office/drawing/2014/main" id="{217BF583-E4E2-436C-921E-70D1701C9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679"/>
                <a:ext cx="431" cy="385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58" name="Oval 7">
                <a:extLst>
                  <a:ext uri="{FF2B5EF4-FFF2-40B4-BE49-F238E27FC236}">
                    <a16:creationId xmlns:a16="http://schemas.microsoft.com/office/drawing/2014/main" id="{5CBB925E-1699-4580-ADDD-D95AED4B5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1" y="1679"/>
                <a:ext cx="431" cy="385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</p:grpSp>
        <p:grpSp>
          <p:nvGrpSpPr>
            <p:cNvPr id="18480" name="Group 8">
              <a:extLst>
                <a:ext uri="{FF2B5EF4-FFF2-40B4-BE49-F238E27FC236}">
                  <a16:creationId xmlns:a16="http://schemas.microsoft.com/office/drawing/2014/main" id="{9966CDB7-D6F1-4E79-8B74-ED65437AE0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" y="1824"/>
              <a:ext cx="522" cy="283"/>
              <a:chOff x="912" y="2256"/>
              <a:chExt cx="720" cy="384"/>
            </a:xfrm>
          </p:grpSpPr>
          <p:sp>
            <p:nvSpPr>
              <p:cNvPr id="55" name="Oval 9">
                <a:extLst>
                  <a:ext uri="{FF2B5EF4-FFF2-40B4-BE49-F238E27FC236}">
                    <a16:creationId xmlns:a16="http://schemas.microsoft.com/office/drawing/2014/main" id="{0953A84A-F77C-4D9A-A24C-F53E39435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256"/>
                <a:ext cx="433" cy="385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56" name="Oval 10">
                <a:extLst>
                  <a:ext uri="{FF2B5EF4-FFF2-40B4-BE49-F238E27FC236}">
                    <a16:creationId xmlns:a16="http://schemas.microsoft.com/office/drawing/2014/main" id="{464B2566-53C9-4C17-8828-C377915DB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9" y="2256"/>
                <a:ext cx="433" cy="385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</p:grpSp>
        <p:grpSp>
          <p:nvGrpSpPr>
            <p:cNvPr id="18481" name="Group 11">
              <a:extLst>
                <a:ext uri="{FF2B5EF4-FFF2-40B4-BE49-F238E27FC236}">
                  <a16:creationId xmlns:a16="http://schemas.microsoft.com/office/drawing/2014/main" id="{A8868DDB-0594-4BF2-8D6F-F4E619C411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0" y="1488"/>
              <a:ext cx="730" cy="395"/>
              <a:chOff x="2160" y="1680"/>
              <a:chExt cx="912" cy="480"/>
            </a:xfrm>
          </p:grpSpPr>
          <p:sp>
            <p:nvSpPr>
              <p:cNvPr id="18483" name="Oval 12">
                <a:extLst>
                  <a:ext uri="{FF2B5EF4-FFF2-40B4-BE49-F238E27FC236}">
                    <a16:creationId xmlns:a16="http://schemas.microsoft.com/office/drawing/2014/main" id="{DE3E3666-BEEF-42C1-9349-9AB171C5B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1680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18484" name="Oval 13">
                <a:extLst>
                  <a:ext uri="{FF2B5EF4-FFF2-40B4-BE49-F238E27FC236}">
                    <a16:creationId xmlns:a16="http://schemas.microsoft.com/office/drawing/2014/main" id="{C0CF89DF-B8A7-420A-AD24-620E84501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680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/>
              </a:p>
            </p:txBody>
          </p:sp>
        </p:grpSp>
        <p:sp>
          <p:nvSpPr>
            <p:cNvPr id="18482" name="Rectangle 14">
              <a:extLst>
                <a:ext uri="{FF2B5EF4-FFF2-40B4-BE49-F238E27FC236}">
                  <a16:creationId xmlns:a16="http://schemas.microsoft.com/office/drawing/2014/main" id="{2710BEAD-6536-48EE-B6A2-80A92F13D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248"/>
              <a:ext cx="1728" cy="100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</p:grpSp>
      <p:cxnSp>
        <p:nvCxnSpPr>
          <p:cNvPr id="59" name="מחבר חץ ישר 58">
            <a:extLst>
              <a:ext uri="{FF2B5EF4-FFF2-40B4-BE49-F238E27FC236}">
                <a16:creationId xmlns:a16="http://schemas.microsoft.com/office/drawing/2014/main" id="{7E55DE2D-BBAA-46C9-8DA9-6830A11ABED7}"/>
              </a:ext>
            </a:extLst>
          </p:cNvPr>
          <p:cNvCxnSpPr/>
          <p:nvPr/>
        </p:nvCxnSpPr>
        <p:spPr>
          <a:xfrm>
            <a:off x="1763713" y="6224588"/>
            <a:ext cx="395287" cy="0"/>
          </a:xfrm>
          <a:prstGeom prst="straightConnector1">
            <a:avLst/>
          </a:prstGeom>
          <a:ln w="57150">
            <a:solidFill>
              <a:schemeClr val="tx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55" name="Group 15">
            <a:extLst>
              <a:ext uri="{FF2B5EF4-FFF2-40B4-BE49-F238E27FC236}">
                <a16:creationId xmlns:a16="http://schemas.microsoft.com/office/drawing/2014/main" id="{1977E363-7C0C-4987-BD54-C42966F5BED8}"/>
              </a:ext>
            </a:extLst>
          </p:cNvPr>
          <p:cNvGrpSpPr>
            <a:grpSpLocks/>
          </p:cNvGrpSpPr>
          <p:nvPr/>
        </p:nvGrpSpPr>
        <p:grpSpPr bwMode="auto">
          <a:xfrm>
            <a:off x="2132013" y="5765800"/>
            <a:ext cx="1216025" cy="990600"/>
            <a:chOff x="3848" y="1536"/>
            <a:chExt cx="1488" cy="1776"/>
          </a:xfrm>
        </p:grpSpPr>
        <p:grpSp>
          <p:nvGrpSpPr>
            <p:cNvPr id="18470" name="Group 16">
              <a:extLst>
                <a:ext uri="{FF2B5EF4-FFF2-40B4-BE49-F238E27FC236}">
                  <a16:creationId xmlns:a16="http://schemas.microsoft.com/office/drawing/2014/main" id="{C73469BB-AC60-4317-8874-6A835EEAD9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1680"/>
              <a:ext cx="1008" cy="672"/>
              <a:chOff x="3648" y="1344"/>
              <a:chExt cx="1008" cy="672"/>
            </a:xfrm>
          </p:grpSpPr>
          <p:sp>
            <p:nvSpPr>
              <p:cNvPr id="67" name="Oval 17">
                <a:extLst>
                  <a:ext uri="{FF2B5EF4-FFF2-40B4-BE49-F238E27FC236}">
                    <a16:creationId xmlns:a16="http://schemas.microsoft.com/office/drawing/2014/main" id="{4B93F84C-B28D-482B-8764-A3B8EE4E0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536"/>
                <a:ext cx="431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18477" name="Oval 18">
                <a:extLst>
                  <a:ext uri="{FF2B5EF4-FFF2-40B4-BE49-F238E27FC236}">
                    <a16:creationId xmlns:a16="http://schemas.microsoft.com/office/drawing/2014/main" id="{B9E2D32F-53C8-4E62-9831-03EBC540A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34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69" name="Oval 19">
                <a:extLst>
                  <a:ext uri="{FF2B5EF4-FFF2-40B4-BE49-F238E27FC236}">
                    <a16:creationId xmlns:a16="http://schemas.microsoft.com/office/drawing/2014/main" id="{372A9428-EBDB-4894-BD22-F90558B25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1633"/>
                <a:ext cx="431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</p:grpSp>
        <p:grpSp>
          <p:nvGrpSpPr>
            <p:cNvPr id="18471" name="Group 20">
              <a:extLst>
                <a:ext uri="{FF2B5EF4-FFF2-40B4-BE49-F238E27FC236}">
                  <a16:creationId xmlns:a16="http://schemas.microsoft.com/office/drawing/2014/main" id="{61E889F9-3C5D-44F1-826E-7A38987AEB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2400"/>
              <a:ext cx="1008" cy="672"/>
              <a:chOff x="3648" y="1344"/>
              <a:chExt cx="1008" cy="672"/>
            </a:xfrm>
          </p:grpSpPr>
          <p:sp>
            <p:nvSpPr>
              <p:cNvPr id="64" name="Oval 21">
                <a:extLst>
                  <a:ext uri="{FF2B5EF4-FFF2-40B4-BE49-F238E27FC236}">
                    <a16:creationId xmlns:a16="http://schemas.microsoft.com/office/drawing/2014/main" id="{2C8F7BDD-C2FA-4485-B80F-4B1C0BDDF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536"/>
                <a:ext cx="422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  <p:sp>
            <p:nvSpPr>
              <p:cNvPr id="18474" name="Oval 22">
                <a:extLst>
                  <a:ext uri="{FF2B5EF4-FFF2-40B4-BE49-F238E27FC236}">
                    <a16:creationId xmlns:a16="http://schemas.microsoft.com/office/drawing/2014/main" id="{7B055583-46BB-4E60-9A9E-C8FD13B87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34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e-IL" altLang="he-IL" sz="1800"/>
              </a:p>
            </p:txBody>
          </p:sp>
          <p:sp>
            <p:nvSpPr>
              <p:cNvPr id="66" name="Oval 23">
                <a:extLst>
                  <a:ext uri="{FF2B5EF4-FFF2-40B4-BE49-F238E27FC236}">
                    <a16:creationId xmlns:a16="http://schemas.microsoft.com/office/drawing/2014/main" id="{E7AB3907-7BA8-422F-BE62-AF336CADF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4" y="1633"/>
                <a:ext cx="431" cy="38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 eaLnBrk="1" hangingPunct="1">
                  <a:defRPr/>
                </a:pPr>
                <a:endParaRPr lang="he-IL"/>
              </a:p>
            </p:txBody>
          </p:sp>
        </p:grpSp>
        <p:sp>
          <p:nvSpPr>
            <p:cNvPr id="18472" name="Rectangle 24">
              <a:extLst>
                <a:ext uri="{FF2B5EF4-FFF2-40B4-BE49-F238E27FC236}">
                  <a16:creationId xmlns:a16="http://schemas.microsoft.com/office/drawing/2014/main" id="{C9412265-04E2-44AB-A5D7-209557D7A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" y="1536"/>
              <a:ext cx="1488" cy="177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he-IL" sz="1800"/>
            </a:p>
          </p:txBody>
        </p:sp>
      </p:grpSp>
      <p:pic>
        <p:nvPicPr>
          <p:cNvPr id="18456" name="Picture 6">
            <a:extLst>
              <a:ext uri="{FF2B5EF4-FFF2-40B4-BE49-F238E27FC236}">
                <a16:creationId xmlns:a16="http://schemas.microsoft.com/office/drawing/2014/main" id="{7CDEC215-DC51-4319-86A0-7BB6C9E25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2362200"/>
            <a:ext cx="733425" cy="5953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7">
            <a:extLst>
              <a:ext uri="{FF2B5EF4-FFF2-40B4-BE49-F238E27FC236}">
                <a16:creationId xmlns:a16="http://schemas.microsoft.com/office/drawing/2014/main" id="{4C36C98E-3B75-4046-8D09-ED3CEFA23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527175"/>
            <a:ext cx="696912" cy="5651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Picture 6">
            <a:extLst>
              <a:ext uri="{FF2B5EF4-FFF2-40B4-BE49-F238E27FC236}">
                <a16:creationId xmlns:a16="http://schemas.microsoft.com/office/drawing/2014/main" id="{5E0ACD88-E501-4653-9391-065A68159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319338"/>
            <a:ext cx="733425" cy="5937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icture 7">
            <a:extLst>
              <a:ext uri="{FF2B5EF4-FFF2-40B4-BE49-F238E27FC236}">
                <a16:creationId xmlns:a16="http://schemas.microsoft.com/office/drawing/2014/main" id="{F258E963-6905-4BB2-975E-5C90F1819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1501775"/>
            <a:ext cx="696912" cy="5651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6">
            <a:extLst>
              <a:ext uri="{FF2B5EF4-FFF2-40B4-BE49-F238E27FC236}">
                <a16:creationId xmlns:a16="http://schemas.microsoft.com/office/drawing/2014/main" id="{E5B7F03C-0369-4A46-81E4-7C2373E7C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2338388"/>
            <a:ext cx="763587" cy="6191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Picture 7">
            <a:extLst>
              <a:ext uri="{FF2B5EF4-FFF2-40B4-BE49-F238E27FC236}">
                <a16:creationId xmlns:a16="http://schemas.microsoft.com/office/drawing/2014/main" id="{A4929542-95F7-4912-9055-E7D646375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512888"/>
            <a:ext cx="688975" cy="5588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2" name="Picture 4">
            <a:extLst>
              <a:ext uri="{FF2B5EF4-FFF2-40B4-BE49-F238E27FC236}">
                <a16:creationId xmlns:a16="http://schemas.microsoft.com/office/drawing/2014/main" id="{BBDA7611-38C2-42F8-8929-A53B5AF1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1484313"/>
            <a:ext cx="695325" cy="7620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Picture 4">
            <a:extLst>
              <a:ext uri="{FF2B5EF4-FFF2-40B4-BE49-F238E27FC236}">
                <a16:creationId xmlns:a16="http://schemas.microsoft.com/office/drawing/2014/main" id="{1E8ABB0E-17D0-41C5-9D00-478D0BDBD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2235200"/>
            <a:ext cx="695325" cy="7620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Picture 4">
            <a:extLst>
              <a:ext uri="{FF2B5EF4-FFF2-40B4-BE49-F238E27FC236}">
                <a16:creationId xmlns:a16="http://schemas.microsoft.com/office/drawing/2014/main" id="{8EF832ED-514A-435D-963F-2BC0B7794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503363"/>
            <a:ext cx="695325" cy="7620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B09D880E-BF1D-48FE-AA33-67377E8E1844}"/>
              </a:ext>
            </a:extLst>
          </p:cNvPr>
          <p:cNvCxnSpPr>
            <a:stCxn id="18457" idx="2"/>
            <a:endCxn id="18456" idx="0"/>
          </p:cNvCxnSpPr>
          <p:nvPr/>
        </p:nvCxnSpPr>
        <p:spPr>
          <a:xfrm>
            <a:off x="749300" y="2092325"/>
            <a:ext cx="28575" cy="269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A8381825-7346-436D-A527-15FE55DBA5E3}"/>
              </a:ext>
            </a:extLst>
          </p:cNvPr>
          <p:cNvSpPr/>
          <p:nvPr/>
        </p:nvSpPr>
        <p:spPr>
          <a:xfrm>
            <a:off x="665163" y="2063750"/>
            <a:ext cx="87312" cy="466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sp>
        <p:nvSpPr>
          <p:cNvPr id="61" name="מלבן 60">
            <a:extLst>
              <a:ext uri="{FF2B5EF4-FFF2-40B4-BE49-F238E27FC236}">
                <a16:creationId xmlns:a16="http://schemas.microsoft.com/office/drawing/2014/main" id="{A1B481A7-2500-4455-8CA1-7F8DD044718C}"/>
              </a:ext>
            </a:extLst>
          </p:cNvPr>
          <p:cNvSpPr/>
          <p:nvPr/>
        </p:nvSpPr>
        <p:spPr>
          <a:xfrm>
            <a:off x="1917700" y="1952625"/>
            <a:ext cx="87313" cy="466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sp>
        <p:nvSpPr>
          <p:cNvPr id="62" name="מלבן 61">
            <a:extLst>
              <a:ext uri="{FF2B5EF4-FFF2-40B4-BE49-F238E27FC236}">
                <a16:creationId xmlns:a16="http://schemas.microsoft.com/office/drawing/2014/main" id="{4DFFC184-514F-4D35-8EBE-D5B4513D3DE3}"/>
              </a:ext>
            </a:extLst>
          </p:cNvPr>
          <p:cNvSpPr/>
          <p:nvPr/>
        </p:nvSpPr>
        <p:spPr>
          <a:xfrm>
            <a:off x="2930525" y="2017713"/>
            <a:ext cx="88900" cy="466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pic>
        <p:nvPicPr>
          <p:cNvPr id="18469" name="Picture 5">
            <a:extLst>
              <a:ext uri="{FF2B5EF4-FFF2-40B4-BE49-F238E27FC236}">
                <a16:creationId xmlns:a16="http://schemas.microsoft.com/office/drawing/2014/main" id="{C44A3710-2FF9-4E8D-8CAB-F7B59DF9E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70175"/>
            <a:ext cx="1314450" cy="10001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58C7426-D7C4-489D-982B-C0BC4C4BD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he-IL" sz="4000"/>
              <a:t>אנרגיה בתהליכים כימיים</a:t>
            </a:r>
            <a:endParaRPr lang="en-US" sz="400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572FF02-5729-470B-9B7D-812635D5B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295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2800">
                <a:solidFill>
                  <a:schemeClr val="tx2"/>
                </a:solidFill>
                <a:latin typeface="Times New Roman" panose="02020603050405020304" pitchFamily="18" charset="0"/>
              </a:rPr>
              <a:t>תהליכים כימיים ניתנים לחלוקה ל:</a:t>
            </a:r>
            <a:endParaRPr lang="en-US" altLang="he-IL" sz="2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71D9C854-492C-4D07-9339-BB8A5F9E0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388" y="2160588"/>
            <a:ext cx="2790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e-IL" altLang="he-IL" sz="2400" b="1">
                <a:solidFill>
                  <a:srgbClr val="0070C0"/>
                </a:solidFill>
                <a:latin typeface="Times New Roman" panose="02020603050405020304" pitchFamily="18" charset="0"/>
              </a:rPr>
              <a:t>תהליך אקסותרמי</a:t>
            </a:r>
            <a:endParaRPr lang="en-US" altLang="he-IL" sz="24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5C5B7B47-6893-4AF4-B7C1-1CF645E7B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86000"/>
            <a:ext cx="224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e-IL" altLang="he-IL" sz="2400" b="1">
                <a:solidFill>
                  <a:srgbClr val="CC3300"/>
                </a:solidFill>
                <a:latin typeface="Times New Roman" panose="02020603050405020304" pitchFamily="18" charset="0"/>
              </a:rPr>
              <a:t>תהליך אנדותרמי</a:t>
            </a:r>
            <a:endParaRPr lang="en-US" altLang="he-IL" sz="2400" b="1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79A05811-4524-4E64-83EE-77DED0FF9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075" y="3208338"/>
            <a:ext cx="2241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e-IL" altLang="he-IL" sz="2400" b="1">
                <a:solidFill>
                  <a:srgbClr val="0070C0"/>
                </a:solidFill>
                <a:latin typeface="Times New Roman" panose="02020603050405020304" pitchFamily="18" charset="0"/>
              </a:rPr>
              <a:t>תהליך שבסך הכולל </a:t>
            </a:r>
            <a:r>
              <a:rPr lang="he-IL" altLang="he-IL" sz="2400" b="1" u="sng">
                <a:solidFill>
                  <a:srgbClr val="0070C0"/>
                </a:solidFill>
                <a:latin typeface="Times New Roman" panose="02020603050405020304" pitchFamily="18" charset="0"/>
              </a:rPr>
              <a:t>משחרר</a:t>
            </a:r>
            <a:r>
              <a:rPr lang="he-IL" altLang="he-IL" sz="2400" b="1">
                <a:solidFill>
                  <a:srgbClr val="0070C0"/>
                </a:solidFill>
                <a:latin typeface="Times New Roman" panose="02020603050405020304" pitchFamily="18" charset="0"/>
              </a:rPr>
              <a:t> אנרגית חום</a:t>
            </a:r>
            <a:endParaRPr lang="en-US" altLang="he-IL" sz="24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F9FF7E69-452C-4516-897E-517BECE2B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200400"/>
            <a:ext cx="2241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e-IL" altLang="he-IL" sz="2400" b="1">
                <a:solidFill>
                  <a:srgbClr val="CC3300"/>
                </a:solidFill>
                <a:latin typeface="Times New Roman" panose="02020603050405020304" pitchFamily="18" charset="0"/>
              </a:rPr>
              <a:t>תהליך </a:t>
            </a:r>
            <a:r>
              <a:rPr lang="he-IL" altLang="he-IL" sz="2400" b="1" u="sng">
                <a:solidFill>
                  <a:srgbClr val="CC3300"/>
                </a:solidFill>
                <a:latin typeface="Times New Roman" panose="02020603050405020304" pitchFamily="18" charset="0"/>
              </a:rPr>
              <a:t>הצורך</a:t>
            </a:r>
            <a:r>
              <a:rPr lang="he-IL" altLang="he-IL" sz="2400" b="1">
                <a:solidFill>
                  <a:srgbClr val="CC3300"/>
                </a:solidFill>
                <a:latin typeface="Times New Roman" panose="02020603050405020304" pitchFamily="18" charset="0"/>
              </a:rPr>
              <a:t> בסך הכולל  אנרגית חום</a:t>
            </a:r>
            <a:endParaRPr lang="en-US" altLang="he-IL" sz="2400" b="1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4" name="Text Box 9">
            <a:extLst>
              <a:ext uri="{FF2B5EF4-FFF2-40B4-BE49-F238E27FC236}">
                <a16:creationId xmlns:a16="http://schemas.microsoft.com/office/drawing/2014/main" id="{C5D1478D-5EF1-4DE1-8B6A-089A658D8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648200"/>
            <a:ext cx="224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e-IL" altLang="he-IL" sz="2400" b="1">
                <a:solidFill>
                  <a:srgbClr val="0070C0"/>
                </a:solidFill>
                <a:latin typeface="Times New Roman" panose="02020603050405020304" pitchFamily="18" charset="0"/>
              </a:rPr>
              <a:t>שריפת דלק</a:t>
            </a:r>
            <a:endParaRPr lang="en-US" altLang="he-IL" sz="24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5" name="Text Box 10">
            <a:extLst>
              <a:ext uri="{FF2B5EF4-FFF2-40B4-BE49-F238E27FC236}">
                <a16:creationId xmlns:a16="http://schemas.microsoft.com/office/drawing/2014/main" id="{6175FD8D-A89F-4D64-95E4-0AE52E95E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747963"/>
            <a:ext cx="862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e-IL" altLang="he-IL" sz="2000" b="1">
                <a:solidFill>
                  <a:srgbClr val="0070C0"/>
                </a:solidFill>
                <a:latin typeface="Times New Roman" panose="02020603050405020304" pitchFamily="18" charset="0"/>
              </a:rPr>
              <a:t>שהוא</a:t>
            </a:r>
            <a:endParaRPr lang="en-US" altLang="he-IL" sz="20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6" name="Text Box 11">
            <a:extLst>
              <a:ext uri="{FF2B5EF4-FFF2-40B4-BE49-F238E27FC236}">
                <a16:creationId xmlns:a16="http://schemas.microsoft.com/office/drawing/2014/main" id="{8F0AAC2E-9452-4862-9D6A-8E0BE958C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895600"/>
            <a:ext cx="862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e-IL" altLang="he-IL" sz="2000" b="1">
                <a:latin typeface="Times New Roman" panose="02020603050405020304" pitchFamily="18" charset="0"/>
              </a:rPr>
              <a:t>שהוא</a:t>
            </a:r>
            <a:endParaRPr lang="en-US" altLang="he-IL" sz="2000" b="1">
              <a:latin typeface="Times New Roman" panose="02020603050405020304" pitchFamily="18" charset="0"/>
            </a:endParaRPr>
          </a:p>
        </p:txBody>
      </p:sp>
      <p:sp>
        <p:nvSpPr>
          <p:cNvPr id="19467" name="Text Box 12">
            <a:extLst>
              <a:ext uri="{FF2B5EF4-FFF2-40B4-BE49-F238E27FC236}">
                <a16:creationId xmlns:a16="http://schemas.microsoft.com/office/drawing/2014/main" id="{623E0AD6-99EB-4A74-89B1-2FF3B191F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42926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e-IL" altLang="he-IL" sz="2000" b="1">
                <a:solidFill>
                  <a:srgbClr val="0070C0"/>
                </a:solidFill>
                <a:latin typeface="Times New Roman" panose="02020603050405020304" pitchFamily="18" charset="0"/>
              </a:rPr>
              <a:t>לדוגמא:</a:t>
            </a:r>
            <a:endParaRPr lang="en-US" altLang="he-IL" sz="20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8" name="Text Box 13">
            <a:extLst>
              <a:ext uri="{FF2B5EF4-FFF2-40B4-BE49-F238E27FC236}">
                <a16:creationId xmlns:a16="http://schemas.microsoft.com/office/drawing/2014/main" id="{AD0139C9-65F2-4B3D-A534-EAACF9C4E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292600"/>
            <a:ext cx="1293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e-IL" altLang="he-IL" sz="2000" b="1">
                <a:latin typeface="Times New Roman" panose="02020603050405020304" pitchFamily="18" charset="0"/>
              </a:rPr>
              <a:t>לדוגמא:</a:t>
            </a:r>
            <a:endParaRPr lang="en-US" altLang="he-IL" sz="2000" b="1">
              <a:latin typeface="Times New Roman" panose="02020603050405020304" pitchFamily="18" charset="0"/>
            </a:endParaRPr>
          </a:p>
        </p:txBody>
      </p:sp>
      <p:sp>
        <p:nvSpPr>
          <p:cNvPr id="19469" name="Line 14">
            <a:extLst>
              <a:ext uri="{FF2B5EF4-FFF2-40B4-BE49-F238E27FC236}">
                <a16:creationId xmlns:a16="http://schemas.microsoft.com/office/drawing/2014/main" id="{36CD22DD-D8AC-484B-89AA-54CD6DE80B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743200"/>
            <a:ext cx="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9470" name="Line 15">
            <a:extLst>
              <a:ext uri="{FF2B5EF4-FFF2-40B4-BE49-F238E27FC236}">
                <a16:creationId xmlns:a16="http://schemas.microsoft.com/office/drawing/2014/main" id="{6CA259DC-EE41-4A86-9B24-EC733C5DC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4292600"/>
            <a:ext cx="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9471" name="Line 16">
            <a:extLst>
              <a:ext uri="{FF2B5EF4-FFF2-40B4-BE49-F238E27FC236}">
                <a16:creationId xmlns:a16="http://schemas.microsoft.com/office/drawing/2014/main" id="{B3154DE7-386B-46C6-AE6C-4867730F3E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667000"/>
            <a:ext cx="0" cy="5334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9472" name="Line 17">
            <a:extLst>
              <a:ext uri="{FF2B5EF4-FFF2-40B4-BE49-F238E27FC236}">
                <a16:creationId xmlns:a16="http://schemas.microsoft.com/office/drawing/2014/main" id="{C36DE0AF-C006-46D2-9EDE-ABF0E2474A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4292600"/>
            <a:ext cx="0" cy="5334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pic>
        <p:nvPicPr>
          <p:cNvPr id="19473" name="Picture 18">
            <a:extLst>
              <a:ext uri="{FF2B5EF4-FFF2-40B4-BE49-F238E27FC236}">
                <a16:creationId xmlns:a16="http://schemas.microsoft.com/office/drawing/2014/main" id="{383DD953-CE48-45BD-AF9B-A532EA142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98120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74" name="Object 2">
            <a:extLst>
              <a:ext uri="{FF2B5EF4-FFF2-40B4-BE49-F238E27FC236}">
                <a16:creationId xmlns:a16="http://schemas.microsoft.com/office/drawing/2014/main" id="{4C37145F-33AD-406C-ABCC-15A4F11E98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0425" y="5445125"/>
          <a:ext cx="1760538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Clip" r:id="rId4" imgW="5432425" imgH="2752725" progId="MS_ClipArt_Gallery.2">
                  <p:embed/>
                </p:oleObj>
              </mc:Choice>
              <mc:Fallback>
                <p:oleObj name="Clip" r:id="rId4" imgW="5432425" imgH="2752725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5445125"/>
                        <a:ext cx="1760538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5" name="Text Box 9">
            <a:extLst>
              <a:ext uri="{FF2B5EF4-FFF2-40B4-BE49-F238E27FC236}">
                <a16:creationId xmlns:a16="http://schemas.microsoft.com/office/drawing/2014/main" id="{1D1648BB-2C1B-4A37-B532-D56654ABD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652963"/>
            <a:ext cx="2239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e-IL" altLang="he-IL" sz="2400" b="1">
                <a:solidFill>
                  <a:srgbClr val="0070C0"/>
                </a:solidFill>
                <a:latin typeface="Times New Roman" panose="02020603050405020304" pitchFamily="18" charset="0"/>
              </a:rPr>
              <a:t>אלקטרוליזה</a:t>
            </a:r>
            <a:endParaRPr lang="en-US" altLang="he-IL" sz="24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>
            <a:extLst>
              <a:ext uri="{FF2B5EF4-FFF2-40B4-BE49-F238E27FC236}">
                <a16:creationId xmlns:a16="http://schemas.microsoft.com/office/drawing/2014/main" id="{61DB8600-0C8C-4A16-8EF5-DE190C01F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692150"/>
            <a:ext cx="525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3600"/>
              <a:t>ניסויים </a:t>
            </a:r>
          </a:p>
        </p:txBody>
      </p:sp>
      <p:sp>
        <p:nvSpPr>
          <p:cNvPr id="20483" name="TextBox 2">
            <a:extLst>
              <a:ext uri="{FF2B5EF4-FFF2-40B4-BE49-F238E27FC236}">
                <a16:creationId xmlns:a16="http://schemas.microsoft.com/office/drawing/2014/main" id="{8480C1A5-EFAB-4562-9D2A-C4DABD391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412875"/>
            <a:ext cx="6767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400"/>
              <a:t>אמניום כלוריד + בריום הידרוקסיד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2400"/>
          </a:p>
        </p:txBody>
      </p:sp>
      <p:sp>
        <p:nvSpPr>
          <p:cNvPr id="20484" name="TextBox 3">
            <a:extLst>
              <a:ext uri="{FF2B5EF4-FFF2-40B4-BE49-F238E27FC236}">
                <a16:creationId xmlns:a16="http://schemas.microsoft.com/office/drawing/2014/main" id="{32E96F60-AA39-4136-80B6-50D61CA4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852738"/>
            <a:ext cx="6911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400"/>
              <a:t>תמיסת נחושת כלורית +אלומיניום. </a:t>
            </a:r>
          </a:p>
        </p:txBody>
      </p:sp>
      <p:sp>
        <p:nvSpPr>
          <p:cNvPr id="20485" name="מלבן 4">
            <a:extLst>
              <a:ext uri="{FF2B5EF4-FFF2-40B4-BE49-F238E27FC236}">
                <a16:creationId xmlns:a16="http://schemas.microsoft.com/office/drawing/2014/main" id="{A442DB4E-FC31-44CF-8227-A3CA9CE56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1916113"/>
            <a:ext cx="61737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he-IL" sz="1800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http://www.youtube.com/watch?v=GmiZ0huvZzs</a:t>
            </a:r>
            <a:endParaRPr lang="he-IL" altLang="he-IL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he-IL" altLang="he-IL" sz="1800" dirty="0">
              <a:solidFill>
                <a:srgbClr val="000000"/>
              </a:solidFill>
            </a:endParaRPr>
          </a:p>
        </p:txBody>
      </p:sp>
      <p:sp>
        <p:nvSpPr>
          <p:cNvPr id="20486" name="מלבן 5">
            <a:extLst>
              <a:ext uri="{FF2B5EF4-FFF2-40B4-BE49-F238E27FC236}">
                <a16:creationId xmlns:a16="http://schemas.microsoft.com/office/drawing/2014/main" id="{5175D0EE-980D-4E06-9C60-C4C9A1E28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3429000"/>
            <a:ext cx="6750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he-IL" sz="1800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http://www.youtube.com/watch?v=GukG6bqnyiQ</a:t>
            </a:r>
            <a:endParaRPr lang="he-IL" altLang="he-IL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he-IL" altLang="he-IL" sz="18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C81614-1BB6-4E6C-AAAA-E1B96CA4D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170363"/>
            <a:ext cx="705643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he-IL" sz="1800" b="1" dirty="0">
                <a:solidFill>
                  <a:schemeClr val="tx2">
                    <a:lumMod val="75000"/>
                  </a:schemeClr>
                </a:solidFill>
              </a:rPr>
              <a:t>ניסוי א' </a:t>
            </a:r>
            <a:r>
              <a:rPr lang="he-IL" altLang="he-IL" sz="1800" b="1" dirty="0" err="1">
                <a:solidFill>
                  <a:schemeClr val="tx2">
                    <a:lumMod val="75000"/>
                  </a:schemeClr>
                </a:solidFill>
              </a:rPr>
              <a:t>אנדותרמי</a:t>
            </a:r>
            <a:r>
              <a:rPr lang="he-IL" altLang="he-IL" sz="1800" b="1" dirty="0">
                <a:solidFill>
                  <a:schemeClr val="tx2">
                    <a:lumMod val="75000"/>
                  </a:schemeClr>
                </a:solidFill>
              </a:rPr>
              <a:t>- הושקעה יותר אנרגיה משהשתחררה  ולכן טמפ' ירדה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BC9A46-818D-4216-A824-06A27E676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4913313"/>
            <a:ext cx="7056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he-IL" sz="1800" b="1" dirty="0">
                <a:solidFill>
                  <a:schemeClr val="tx2">
                    <a:lumMod val="75000"/>
                  </a:schemeClr>
                </a:solidFill>
              </a:rPr>
              <a:t>ניסוי ב' </a:t>
            </a:r>
            <a:r>
              <a:rPr lang="he-IL" altLang="he-IL" sz="1800" b="1" dirty="0" err="1">
                <a:solidFill>
                  <a:schemeClr val="tx2">
                    <a:lumMod val="75000"/>
                  </a:schemeClr>
                </a:solidFill>
              </a:rPr>
              <a:t>אקסותרמי</a:t>
            </a:r>
            <a:r>
              <a:rPr lang="he-IL" altLang="he-IL" sz="1800" b="1" dirty="0">
                <a:solidFill>
                  <a:schemeClr val="tx2">
                    <a:lumMod val="75000"/>
                  </a:schemeClr>
                </a:solidFill>
              </a:rPr>
              <a:t>- השתחררה יותר אנרגיה משהושקעה ולכן טמפ' עלתה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>
            <a:extLst>
              <a:ext uri="{FF2B5EF4-FFF2-40B4-BE49-F238E27FC236}">
                <a16:creationId xmlns:a16="http://schemas.microsoft.com/office/drawing/2014/main" id="{5E4219E8-0638-4832-9969-C9D317C45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92150"/>
            <a:ext cx="7416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4000"/>
              <a:t>בכל תגובות הבעירה נפלטת אנרגיה.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4000"/>
              <a:t>תגובות אלו הן אקסותרמיות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4000"/>
          </a:p>
        </p:txBody>
      </p:sp>
      <p:sp>
        <p:nvSpPr>
          <p:cNvPr id="21507" name="מלבן 2">
            <a:extLst>
              <a:ext uri="{FF2B5EF4-FFF2-40B4-BE49-F238E27FC236}">
                <a16:creationId xmlns:a16="http://schemas.microsoft.com/office/drawing/2014/main" id="{576A7B76-2274-4454-B47B-42E91730C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349500"/>
            <a:ext cx="6913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he-IL" sz="1800" dirty="0">
                <a:solidFill>
                  <a:srgbClr val="C00000"/>
                </a:solidFill>
                <a:hlinkClick r:id="rId2"/>
              </a:rPr>
              <a:t>http://www.youtube.com/watch?v=q6eIqNpdvlw</a:t>
            </a:r>
            <a:endParaRPr lang="he-IL" altLang="he-IL" sz="1800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he-IL" altLang="he-IL" sz="1800" dirty="0">
              <a:solidFill>
                <a:srgbClr val="C00000"/>
              </a:solidFill>
            </a:endParaRPr>
          </a:p>
        </p:txBody>
      </p:sp>
      <p:pic>
        <p:nvPicPr>
          <p:cNvPr id="21508" name="Picture 1">
            <a:extLst>
              <a:ext uri="{FF2B5EF4-FFF2-40B4-BE49-F238E27FC236}">
                <a16:creationId xmlns:a16="http://schemas.microsoft.com/office/drawing/2014/main" id="{76D2B17D-4E1F-41BE-A3F6-442BE20D6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97200"/>
            <a:ext cx="15049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מלבן 1">
            <a:extLst>
              <a:ext uri="{FF2B5EF4-FFF2-40B4-BE49-F238E27FC236}">
                <a16:creationId xmlns:a16="http://schemas.microsoft.com/office/drawing/2014/main" id="{D6EE9A81-3896-44D8-825B-AA78D6B42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216275"/>
            <a:ext cx="667861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800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שינויים בטמפרטורת </a:t>
            </a:r>
            <a:r>
              <a:rPr lang="he-IL" altLang="he-IL" sz="2800" b="1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הסביבה </a:t>
            </a:r>
            <a:r>
              <a:rPr lang="he-IL" altLang="he-IL" sz="2800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יכולים להצביע על סוג</a:t>
            </a:r>
            <a:r>
              <a:rPr lang="he-IL" altLang="he-IL" sz="2800" b="1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altLang="he-IL" sz="2800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התגובה.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800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כאשר טמפרטורת הסביבה </a:t>
            </a:r>
            <a:r>
              <a:rPr lang="he-IL" altLang="he-IL" sz="2800" b="1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עולה</a:t>
            </a:r>
            <a:r>
              <a:rPr lang="he-IL" altLang="he-IL" sz="2800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, ניתן להסיק שהתגובה הייתה </a:t>
            </a:r>
            <a:r>
              <a:rPr lang="he-IL" altLang="he-IL" sz="2800" b="1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אקסותרמית</a:t>
            </a:r>
            <a:r>
              <a:rPr lang="he-IL" altLang="he-IL" sz="2800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800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כאשר טמפרטורת הסביבה </a:t>
            </a:r>
            <a:r>
              <a:rPr lang="he-IL" altLang="he-IL" sz="2800" b="1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יורדת</a:t>
            </a:r>
            <a:r>
              <a:rPr lang="he-IL" altLang="he-IL" sz="2800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, ניתן להסיק שהתגובה הייתה </a:t>
            </a:r>
            <a:r>
              <a:rPr lang="he-IL" altLang="he-IL" sz="2800" b="1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אנדותרמית</a:t>
            </a:r>
            <a:r>
              <a:rPr lang="he-IL" altLang="he-IL" sz="2800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. </a:t>
            </a:r>
            <a:endParaRPr lang="he-IL" altLang="he-IL" sz="2800">
              <a:ea typeface="Times New Roman" panose="02020603050405020304" pitchFamily="18" charset="0"/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 מקוטלג לחטיבה" ma:contentTypeID="0x010100A51F5DD9000D2E4D8CACEAF4F22E4819004FF358E6C00FE349BC795301E5B109BE" ma:contentTypeVersion="24" ma:contentTypeDescription="" ma:contentTypeScope="" ma:versionID="693da3dc6454fe3218425b198ad2019d">
  <xsd:schema xmlns:xsd="http://www.w3.org/2001/XMLSchema" xmlns:xs="http://www.w3.org/2001/XMLSchema" xmlns:p="http://schemas.microsoft.com/office/2006/metadata/properties" xmlns:ns2="b94d4dcf-1feb-4cab-8230-a68627850beb" xmlns:ns3="http://schemas.microsoft.com/sharepoint/v4" targetNamespace="http://schemas.microsoft.com/office/2006/metadata/properties" ma:root="true" ma:fieldsID="9902bec704cffacebf29f038afe9b5a0" ns2:_="" ns3:_="">
    <xsd:import namespace="b94d4dcf-1feb-4cab-8230-a68627850beb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choolSubject"/>
                <xsd:element ref="ns2:MainTopic"/>
                <xsd:element ref="ns2:SubTopic" minOccurs="0"/>
                <xsd:element ref="ns2:KeyWords" minOccurs="0"/>
                <xsd:element ref="ns2:Share"/>
                <xsd:element ref="ns2:Grade7" minOccurs="0"/>
                <xsd:element ref="ns2:Grade8" minOccurs="0"/>
                <xsd:element ref="ns2:Grade9" minOccurs="0"/>
                <xsd:element ref="ns2:PublishingDate" minOccurs="0"/>
                <xsd:element ref="ns2:StopPublishingDate" minOccurs="0"/>
                <xsd:element ref="ns2:cls-1" minOccurs="0"/>
                <xsd:element ref="ns2:cls-2" minOccurs="0"/>
                <xsd:element ref="ns2:cls-3" minOccurs="0"/>
                <xsd:element ref="ns2:cls-4" minOccurs="0"/>
                <xsd:element ref="ns2:cls-5" minOccurs="0"/>
                <xsd:element ref="ns2:cls-6" minOccurs="0"/>
                <xsd:element ref="ns2:cls-7" minOccurs="0"/>
                <xsd:element ref="ns2:cls-8" minOccurs="0"/>
                <xsd:element ref="ns2:cls-9" minOccurs="0"/>
                <xsd:element ref="ns2:cls-10" minOccurs="0"/>
                <xsd:element ref="ns2:JHS-Creator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d4dcf-1feb-4cab-8230-a68627850beb" elementFormDefault="qualified">
    <xsd:import namespace="http://schemas.microsoft.com/office/2006/documentManagement/types"/>
    <xsd:import namespace="http://schemas.microsoft.com/office/infopath/2007/PartnerControls"/>
    <xsd:element name="SchoolSubject" ma:index="2" ma:displayName="נושא הלימוד" ma:list="{c5bbe310-6cb8-4afa-8192-ed68bfd1c868}" ma:internalName="SchoolSubject" ma:readOnly="false" ma:showField="Title" ma:web="b94d4dcf-1feb-4cab-8230-a68627850beb">
      <xsd:simpleType>
        <xsd:restriction base="dms:Lookup"/>
      </xsd:simpleType>
    </xsd:element>
    <xsd:element name="MainTopic" ma:index="3" ma:displayName="נושא ראשי" ma:internalName="MainTopic">
      <xsd:simpleType>
        <xsd:restriction base="dms:Text">
          <xsd:maxLength value="255"/>
        </xsd:restriction>
      </xsd:simpleType>
    </xsd:element>
    <xsd:element name="SubTopic" ma:index="4" nillable="true" ma:displayName="נושא משני" ma:internalName="SubTopic">
      <xsd:simpleType>
        <xsd:restriction base="dms:Text">
          <xsd:maxLength value="255"/>
        </xsd:restriction>
      </xsd:simpleType>
    </xsd:element>
    <xsd:element name="KeyWords" ma:index="5" nillable="true" ma:displayName="מילות מפתח לחיפוש" ma:internalName="KeyWords">
      <xsd:simpleType>
        <xsd:restriction base="dms:Text">
          <xsd:maxLength value="255"/>
        </xsd:restriction>
      </xsd:simpleType>
    </xsd:element>
    <xsd:element name="Share" ma:index="6" ma:displayName="רמת שיתוף" ma:default="משותף" ma:format="Dropdown" ma:internalName="Share">
      <xsd:simpleType>
        <xsd:restriction base="dms:Choice">
          <xsd:enumeration value="משותף"/>
          <xsd:enumeration value="מורים"/>
          <xsd:enumeration value="אישי"/>
        </xsd:restriction>
      </xsd:simpleType>
    </xsd:element>
    <xsd:element name="Grade7" ma:index="7" nillable="true" ma:displayName="שכבת ז" ma:default="לא" ma:format="Dropdown" ma:internalName="Grade7">
      <xsd:simpleType>
        <xsd:restriction base="dms:Choice">
          <xsd:enumeration value="כן"/>
          <xsd:enumeration value="לא"/>
        </xsd:restriction>
      </xsd:simpleType>
    </xsd:element>
    <xsd:element name="Grade8" ma:index="8" nillable="true" ma:displayName="שכבת ח" ma:default="לא" ma:format="Dropdown" ma:internalName="Grade8">
      <xsd:simpleType>
        <xsd:restriction base="dms:Choice">
          <xsd:enumeration value="כן"/>
          <xsd:enumeration value="לא"/>
        </xsd:restriction>
      </xsd:simpleType>
    </xsd:element>
    <xsd:element name="Grade9" ma:index="9" nillable="true" ma:displayName="שכבת ט" ma:default="לא" ma:format="Dropdown" ma:internalName="Grade9">
      <xsd:simpleType>
        <xsd:restriction base="dms:Choice">
          <xsd:enumeration value="כן"/>
          <xsd:enumeration value="לא"/>
        </xsd:restriction>
      </xsd:simpleType>
    </xsd:element>
    <xsd:element name="PublishingDate" ma:index="10" nillable="true" ma:displayName="תאריך לתחילת הפצה" ma:default="[today]" ma:format="DateOnly" ma:internalName="PublishingDate">
      <xsd:simpleType>
        <xsd:restriction base="dms:DateTime"/>
      </xsd:simpleType>
    </xsd:element>
    <xsd:element name="StopPublishingDate" ma:index="11" nillable="true" ma:displayName="תאריך להפסקת הפצה" ma:format="DateOnly" ma:internalName="StopPublishingDate">
      <xsd:simpleType>
        <xsd:restriction base="dms:DateTime"/>
      </xsd:simpleType>
    </xsd:element>
    <xsd:element name="cls-1" ma:index="12" nillable="true" ma:displayName="כיתה-1" ma:default="כן" ma:format="Dropdown" ma:internalName="cls_x002d_1">
      <xsd:simpleType>
        <xsd:restriction base="dms:Choice">
          <xsd:enumeration value="כן"/>
          <xsd:enumeration value="לא"/>
        </xsd:restriction>
      </xsd:simpleType>
    </xsd:element>
    <xsd:element name="cls-2" ma:index="13" nillable="true" ma:displayName="כיתה-2" ma:default="כן" ma:format="Dropdown" ma:internalName="cls_x002d_2">
      <xsd:simpleType>
        <xsd:restriction base="dms:Choice">
          <xsd:enumeration value="כן"/>
          <xsd:enumeration value="לא"/>
        </xsd:restriction>
      </xsd:simpleType>
    </xsd:element>
    <xsd:element name="cls-3" ma:index="14" nillable="true" ma:displayName="כיתה-3" ma:default="כן" ma:format="Dropdown" ma:internalName="cls_x002d_3">
      <xsd:simpleType>
        <xsd:restriction base="dms:Choice">
          <xsd:enumeration value="כן"/>
          <xsd:enumeration value="לא"/>
        </xsd:restriction>
      </xsd:simpleType>
    </xsd:element>
    <xsd:element name="cls-4" ma:index="15" nillable="true" ma:displayName="כיתה-4" ma:default="כן" ma:format="Dropdown" ma:internalName="cls_x002d_4">
      <xsd:simpleType>
        <xsd:restriction base="dms:Choice">
          <xsd:enumeration value="כן"/>
          <xsd:enumeration value="לא"/>
        </xsd:restriction>
      </xsd:simpleType>
    </xsd:element>
    <xsd:element name="cls-5" ma:index="16" nillable="true" ma:displayName="כיתה-5" ma:default="כן" ma:format="Dropdown" ma:internalName="cls_x002d_5">
      <xsd:simpleType>
        <xsd:restriction base="dms:Choice">
          <xsd:enumeration value="כן"/>
          <xsd:enumeration value="לא"/>
        </xsd:restriction>
      </xsd:simpleType>
    </xsd:element>
    <xsd:element name="cls-6" ma:index="17" nillable="true" ma:displayName="כיתה-6" ma:default="כן" ma:format="Dropdown" ma:internalName="cls_x002d_6">
      <xsd:simpleType>
        <xsd:restriction base="dms:Choice">
          <xsd:enumeration value="כן"/>
          <xsd:enumeration value="לא"/>
        </xsd:restriction>
      </xsd:simpleType>
    </xsd:element>
    <xsd:element name="cls-7" ma:index="18" nillable="true" ma:displayName="כיתה-7" ma:default="כן" ma:format="Dropdown" ma:internalName="cls_x002d_7">
      <xsd:simpleType>
        <xsd:restriction base="dms:Choice">
          <xsd:enumeration value="כן"/>
          <xsd:enumeration value="לא"/>
        </xsd:restriction>
      </xsd:simpleType>
    </xsd:element>
    <xsd:element name="cls-8" ma:index="19" nillable="true" ma:displayName="כיתה-8" ma:default="כן" ma:format="Dropdown" ma:internalName="cls_x002d_8">
      <xsd:simpleType>
        <xsd:restriction base="dms:Choice">
          <xsd:enumeration value="כן"/>
          <xsd:enumeration value="לא"/>
        </xsd:restriction>
      </xsd:simpleType>
    </xsd:element>
    <xsd:element name="cls-9" ma:index="20" nillable="true" ma:displayName="כיתה-9" ma:default="כן" ma:format="Dropdown" ma:internalName="cls_x002d_9">
      <xsd:simpleType>
        <xsd:restriction base="dms:Choice">
          <xsd:enumeration value="כן"/>
          <xsd:enumeration value="לא"/>
        </xsd:restriction>
      </xsd:simpleType>
    </xsd:element>
    <xsd:element name="cls-10" ma:index="21" nillable="true" ma:displayName="כיתה-10" ma:default="כן" ma:format="Dropdown" ma:internalName="cls_x002d_10">
      <xsd:simpleType>
        <xsd:restriction base="dms:Choice">
          <xsd:enumeration value="כן"/>
          <xsd:enumeration value="לא"/>
        </xsd:restriction>
      </xsd:simpleType>
    </xsd:element>
    <xsd:element name="JHS-Creator" ma:index="22" nillable="true" ma:displayName="שם החטיבה היוצרת" ma:default="המר" ma:format="Dropdown" ma:internalName="JHS_x002d_Creator">
      <xsd:simpleType>
        <xsd:restriction base="dms:Choice">
          <xsd:enumeration value="אולפנית הראל"/>
          <xsd:enumeration value="אלון"/>
          <xsd:enumeration value="בר-לב"/>
          <xsd:enumeration value="דמוקרטי-חזן"/>
          <xsd:enumeration value="המר"/>
          <xsd:enumeration value="שז&quot;ר"/>
          <xsd:enumeration value="שרת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6" ma:displayName="סוג תוכן"/>
        <xsd:element ref="dc:title" minOccurs="0" maxOccurs="1" ma:index="1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 xmlns="b94d4dcf-1feb-4cab-8230-a68627850beb">משותף</Share>
    <StopPublishingDate xmlns="b94d4dcf-1feb-4cab-8230-a68627850beb">5771-11-30T22:00:00+00:00</StopPublishingDate>
    <JHS-Creator xmlns="b94d4dcf-1feb-4cab-8230-a68627850beb">המר</JHS-Creator>
    <SchoolSubject xmlns="b94d4dcf-1feb-4cab-8230-a68627850beb">49</SchoolSubject>
    <MainTopic xmlns="b94d4dcf-1feb-4cab-8230-a68627850beb">תגובות כימיות</MainTopic>
    <SubTopic xmlns="b94d4dcf-1feb-4cab-8230-a68627850beb" xsi:nil="true"/>
    <Grade9 xmlns="b94d4dcf-1feb-4cab-8230-a68627850beb">לא</Grade9>
    <cls-3 xmlns="b94d4dcf-1feb-4cab-8230-a68627850beb">כן</cls-3>
    <cls-2 xmlns="b94d4dcf-1feb-4cab-8230-a68627850beb">כן</cls-2>
    <KeyWords xmlns="b94d4dcf-1feb-4cab-8230-a68627850beb" xsi:nil="true"/>
    <cls-1 xmlns="b94d4dcf-1feb-4cab-8230-a68627850beb">כן</cls-1>
    <IconOverlay xmlns="http://schemas.microsoft.com/sharepoint/v4" xsi:nil="true"/>
    <Grade7 xmlns="b94d4dcf-1feb-4cab-8230-a68627850beb">לא</Grade7>
    <Grade8 xmlns="b94d4dcf-1feb-4cab-8230-a68627850beb">כן</Grade8>
    <cls-7 xmlns="b94d4dcf-1feb-4cab-8230-a68627850beb">כן</cls-7>
    <cls-6 xmlns="b94d4dcf-1feb-4cab-8230-a68627850beb">כן</cls-6>
    <cls-5 xmlns="b94d4dcf-1feb-4cab-8230-a68627850beb">כן</cls-5>
    <cls-10 xmlns="b94d4dcf-1feb-4cab-8230-a68627850beb">כן</cls-10>
    <cls-4 xmlns="b94d4dcf-1feb-4cab-8230-a68627850beb">כן</cls-4>
    <PublishingDate xmlns="b94d4dcf-1feb-4cab-8230-a68627850beb">5771-06-23T21:00:00+00:00</PublishingDate>
    <cls-9 xmlns="b94d4dcf-1feb-4cab-8230-a68627850beb">כן</cls-9>
    <cls-8 xmlns="b94d4dcf-1feb-4cab-8230-a68627850beb">כן</cls-8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AD622F-4E65-4CAA-89BC-A94B07079B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4d4dcf-1feb-4cab-8230-a68627850beb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BA75E5-E4A3-4588-B090-61192C240627}">
  <ds:schemaRefs>
    <ds:schemaRef ds:uri="http://schemas.microsoft.com/sharepoint/v4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b94d4dcf-1feb-4cab-8230-a68627850beb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8B0E765-0F09-49F7-93B5-88DC15AB8E55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2392D055-9F3D-45B9-BFD6-2FD0652086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</TotalTime>
  <Words>625</Words>
  <Application>Microsoft Office PowerPoint</Application>
  <PresentationFormat>‫הצגה על המסך (4:3)</PresentationFormat>
  <Paragraphs>99</Paragraphs>
  <Slides>14</Slides>
  <Notes>0</Notes>
  <HiddenSlides>1</HiddenSlides>
  <MMClips>0</MMClips>
  <ScaleCrop>false</ScaleCrop>
  <HeadingPairs>
    <vt:vector size="8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Wingdings</vt:lpstr>
      <vt:lpstr>Balloons</vt:lpstr>
      <vt:lpstr>Clip</vt:lpstr>
      <vt:lpstr>מצגת של PowerPoint‏</vt:lpstr>
      <vt:lpstr>בתגובה כימית נשברים ונוצרים קשרים כימיים</vt:lpstr>
      <vt:lpstr>מצגת של PowerPoint‏</vt:lpstr>
      <vt:lpstr>מצגת של PowerPoint‏</vt:lpstr>
      <vt:lpstr>מצגת של PowerPoint‏</vt:lpstr>
      <vt:lpstr>מצגת של PowerPoint‏</vt:lpstr>
      <vt:lpstr>אנרגיה בתהליכים כימיים</vt:lpstr>
      <vt:lpstr>מצגת של PowerPoint‏</vt:lpstr>
      <vt:lpstr>מצגת של PowerPoint‏</vt:lpstr>
      <vt:lpstr>האם יש תגובות שסופגות (קולטות)  אנרגיה מהסביבה (יותר מאשר משחררות אנרגיה)?</vt:lpstr>
      <vt:lpstr>כוס הכימית מתקררת כל כך שמקפיאה את המים שעל חתיכת העץ ונדבקת עליה</vt:lpstr>
      <vt:lpstr>כאשר הטמפרטורה יורדת בתגובה כימית יש לנו תגובה אנדותרמית </vt:lpstr>
      <vt:lpstr>תגובות כימיות ביצורים חיים</vt:lpstr>
      <vt:lpstr>ב.נשימה תאית</vt:lpstr>
    </vt:vector>
  </TitlesOfParts>
  <Company>Granit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תגובה כימית ואנרגיה</dc:title>
  <dc:creator>George</dc:creator>
  <cp:lastModifiedBy>USER</cp:lastModifiedBy>
  <cp:revision>41</cp:revision>
  <dcterms:created xsi:type="dcterms:W3CDTF">2005-02-22T19:08:54Z</dcterms:created>
  <dcterms:modified xsi:type="dcterms:W3CDTF">2018-12-10T18:48:14Z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מסמך מקוטלג לחטיבה</vt:lpwstr>
  </property>
</Properties>
</file>